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0" r:id="rId3"/>
    <p:sldId id="273" r:id="rId4"/>
    <p:sldId id="274" r:id="rId5"/>
    <p:sldId id="315" r:id="rId6"/>
    <p:sldId id="316" r:id="rId7"/>
    <p:sldId id="275" r:id="rId8"/>
    <p:sldId id="276" r:id="rId9"/>
    <p:sldId id="278" r:id="rId10"/>
    <p:sldId id="279" r:id="rId11"/>
    <p:sldId id="280" r:id="rId12"/>
    <p:sldId id="281" r:id="rId13"/>
    <p:sldId id="293" r:id="rId14"/>
    <p:sldId id="295" r:id="rId15"/>
    <p:sldId id="317" r:id="rId16"/>
    <p:sldId id="282" r:id="rId17"/>
    <p:sldId id="297" r:id="rId18"/>
    <p:sldId id="314" r:id="rId19"/>
    <p:sldId id="270" r:id="rId20"/>
    <p:sldId id="286" r:id="rId21"/>
    <p:sldId id="287" r:id="rId22"/>
    <p:sldId id="290" r:id="rId23"/>
    <p:sldId id="298" r:id="rId24"/>
    <p:sldId id="301" r:id="rId25"/>
    <p:sldId id="302" r:id="rId26"/>
    <p:sldId id="303" r:id="rId27"/>
    <p:sldId id="306" r:id="rId28"/>
    <p:sldId id="307" r:id="rId29"/>
    <p:sldId id="313" r:id="rId30"/>
    <p:sldId id="318"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42EDF8-E813-4890-8808-FBCEF5F23036}">
          <p14:sldIdLst>
            <p14:sldId id="257"/>
            <p14:sldId id="310"/>
            <p14:sldId id="273"/>
            <p14:sldId id="274"/>
            <p14:sldId id="315"/>
            <p14:sldId id="316"/>
            <p14:sldId id="275"/>
            <p14:sldId id="276"/>
            <p14:sldId id="278"/>
            <p14:sldId id="279"/>
            <p14:sldId id="280"/>
            <p14:sldId id="281"/>
            <p14:sldId id="293"/>
            <p14:sldId id="295"/>
            <p14:sldId id="317"/>
            <p14:sldId id="282"/>
            <p14:sldId id="297"/>
            <p14:sldId id="314"/>
            <p14:sldId id="270"/>
            <p14:sldId id="286"/>
            <p14:sldId id="287"/>
            <p14:sldId id="290"/>
            <p14:sldId id="298"/>
            <p14:sldId id="301"/>
            <p14:sldId id="302"/>
            <p14:sldId id="303"/>
            <p14:sldId id="306"/>
            <p14:sldId id="307"/>
            <p14:sldId id="313"/>
            <p14:sldId id="31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52E"/>
    <a:srgbClr val="494949"/>
    <a:srgbClr val="5D5D5D"/>
    <a:srgbClr val="7B7B7B"/>
    <a:srgbClr val="F6B89D"/>
    <a:srgbClr val="D0D0D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6.xml.rels><?xml version="1.0" encoding="UTF-8" standalone="yes"?>
<Relationships xmlns="http://schemas.openxmlformats.org/package/2006/relationships"><Relationship Id="rId1" Type="http://schemas.openxmlformats.org/officeDocument/2006/relationships/hyperlink" Target="https://dl.espressif.com/dl/package_esp32_index.json"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dl.espressif.com/dl/package_esp32_index.json"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D50338-0536-41FD-8FD4-200B9B284406}" type="doc">
      <dgm:prSet loTypeId="urn:microsoft.com/office/officeart/2005/8/layout/chevron2" loCatId="list" qsTypeId="urn:microsoft.com/office/officeart/2005/8/quickstyle/simple3" qsCatId="simple" csTypeId="urn:microsoft.com/office/officeart/2005/8/colors/colorful1" csCatId="colorful" phldr="1"/>
      <dgm:spPr/>
      <dgm:t>
        <a:bodyPr/>
        <a:lstStyle/>
        <a:p>
          <a:endParaRPr lang="en-IN"/>
        </a:p>
      </dgm:t>
    </dgm:pt>
    <dgm:pt modelId="{5FE6F9E4-4F5B-41EB-9035-EDDD28C96BD0}">
      <dgm:prSet phldrT="[Text]" custT="1"/>
      <dgm:spPr/>
      <dgm:t>
        <a:bodyPr/>
        <a:lstStyle/>
        <a:p>
          <a:r>
            <a:rPr lang="en-IN" sz="1400" b="1" dirty="0" smtClean="0">
              <a:solidFill>
                <a:srgbClr val="494949"/>
              </a:solidFill>
              <a:latin typeface="Roboto" panose="02000000000000000000" pitchFamily="2" charset="0"/>
              <a:ea typeface="Roboto" panose="02000000000000000000" pitchFamily="2" charset="0"/>
            </a:rPr>
            <a:t>1970s</a:t>
          </a:r>
          <a:endParaRPr lang="en-IN" sz="1400" b="1" dirty="0">
            <a:solidFill>
              <a:srgbClr val="494949"/>
            </a:solidFill>
            <a:latin typeface="Roboto" panose="02000000000000000000" pitchFamily="2" charset="0"/>
            <a:ea typeface="Roboto" panose="02000000000000000000" pitchFamily="2" charset="0"/>
          </a:endParaRPr>
        </a:p>
      </dgm:t>
    </dgm:pt>
    <dgm:pt modelId="{BA4A7352-84F8-4282-AD95-BF9DD4E41B79}" type="parTrans" cxnId="{72D823E4-02C2-4DA0-9659-028B8B22996E}">
      <dgm:prSet/>
      <dgm:spPr/>
      <dgm:t>
        <a:bodyPr/>
        <a:lstStyle/>
        <a:p>
          <a:endParaRPr lang="en-IN"/>
        </a:p>
      </dgm:t>
    </dgm:pt>
    <dgm:pt modelId="{D10944B2-89B7-4ECF-9F8B-1F533D979AA2}" type="sibTrans" cxnId="{72D823E4-02C2-4DA0-9659-028B8B22996E}">
      <dgm:prSet/>
      <dgm:spPr/>
      <dgm:t>
        <a:bodyPr/>
        <a:lstStyle/>
        <a:p>
          <a:endParaRPr lang="en-IN"/>
        </a:p>
      </dgm:t>
    </dgm:pt>
    <dgm:pt modelId="{F1897938-3C0B-4D0F-9745-43123324FE52}">
      <dgm:prSet phldrT="[Text]" custT="1"/>
      <dgm:spPr/>
      <dgm:t>
        <a:bodyPr/>
        <a:lstStyle/>
        <a:p>
          <a:r>
            <a:rPr lang="en-IN" sz="1200" dirty="0" smtClean="0">
              <a:solidFill>
                <a:srgbClr val="494949"/>
              </a:solidFill>
              <a:latin typeface="Roboto" panose="02000000000000000000" pitchFamily="2" charset="0"/>
              <a:ea typeface="Roboto" panose="02000000000000000000" pitchFamily="2" charset="0"/>
            </a:rPr>
            <a:t>Actual idea of internet of things emerged </a:t>
          </a:r>
          <a:endParaRPr lang="en-IN" sz="1200" dirty="0">
            <a:solidFill>
              <a:srgbClr val="494949"/>
            </a:solidFill>
            <a:latin typeface="Roboto" panose="02000000000000000000" pitchFamily="2" charset="0"/>
            <a:ea typeface="Roboto" panose="02000000000000000000" pitchFamily="2" charset="0"/>
          </a:endParaRPr>
        </a:p>
      </dgm:t>
    </dgm:pt>
    <dgm:pt modelId="{359171A8-DB61-416D-B2AF-3C6844FA0B94}" type="parTrans" cxnId="{F202BF48-61AB-492E-9383-F300D15554E4}">
      <dgm:prSet/>
      <dgm:spPr/>
      <dgm:t>
        <a:bodyPr/>
        <a:lstStyle/>
        <a:p>
          <a:endParaRPr lang="en-IN"/>
        </a:p>
      </dgm:t>
    </dgm:pt>
    <dgm:pt modelId="{D9F14E5B-C96E-455B-9475-71626BEF4B9B}" type="sibTrans" cxnId="{F202BF48-61AB-492E-9383-F300D15554E4}">
      <dgm:prSet/>
      <dgm:spPr/>
      <dgm:t>
        <a:bodyPr/>
        <a:lstStyle/>
        <a:p>
          <a:endParaRPr lang="en-IN"/>
        </a:p>
      </dgm:t>
    </dgm:pt>
    <dgm:pt modelId="{403AE8AA-9693-4DC4-B24B-C0D9459124E9}">
      <dgm:prSet phldrT="[Text]" custT="1"/>
      <dgm:spPr/>
      <dgm:t>
        <a:bodyPr/>
        <a:lstStyle/>
        <a:p>
          <a:r>
            <a:rPr lang="en-IN" sz="1200" dirty="0" smtClean="0">
              <a:solidFill>
                <a:srgbClr val="494949"/>
              </a:solidFill>
              <a:latin typeface="Roboto" panose="02000000000000000000" pitchFamily="2" charset="0"/>
              <a:ea typeface="Roboto" panose="02000000000000000000" pitchFamily="2" charset="0"/>
            </a:rPr>
            <a:t>It was called Embedded Internet or Pervasive Computing</a:t>
          </a:r>
          <a:endParaRPr lang="en-IN" sz="1200" dirty="0">
            <a:solidFill>
              <a:srgbClr val="494949"/>
            </a:solidFill>
            <a:latin typeface="Roboto" panose="02000000000000000000" pitchFamily="2" charset="0"/>
            <a:ea typeface="Roboto" panose="02000000000000000000" pitchFamily="2" charset="0"/>
          </a:endParaRPr>
        </a:p>
      </dgm:t>
    </dgm:pt>
    <dgm:pt modelId="{056D333B-A83A-4147-9887-92B54FF1B930}" type="parTrans" cxnId="{DC0141A6-CD66-48D3-BF2A-868EE99F271C}">
      <dgm:prSet/>
      <dgm:spPr/>
      <dgm:t>
        <a:bodyPr/>
        <a:lstStyle/>
        <a:p>
          <a:endParaRPr lang="en-IN"/>
        </a:p>
      </dgm:t>
    </dgm:pt>
    <dgm:pt modelId="{36EC1B74-A5FB-42F9-B70F-C93645113082}" type="sibTrans" cxnId="{DC0141A6-CD66-48D3-BF2A-868EE99F271C}">
      <dgm:prSet/>
      <dgm:spPr/>
      <dgm:t>
        <a:bodyPr/>
        <a:lstStyle/>
        <a:p>
          <a:endParaRPr lang="en-IN"/>
        </a:p>
      </dgm:t>
    </dgm:pt>
    <dgm:pt modelId="{B2D4D5E3-C1B8-4D49-83AD-F82A7F0E8F44}">
      <dgm:prSet phldrT="[Text]" custT="1"/>
      <dgm:spPr/>
      <dgm:t>
        <a:bodyPr/>
        <a:lstStyle/>
        <a:p>
          <a:r>
            <a:rPr lang="en-IN" sz="1400" b="1" smtClean="0">
              <a:solidFill>
                <a:srgbClr val="494949"/>
              </a:solidFill>
              <a:latin typeface="Roboto" panose="02000000000000000000" pitchFamily="2" charset="0"/>
              <a:ea typeface="Roboto" panose="02000000000000000000" pitchFamily="2" charset="0"/>
            </a:rPr>
            <a:t>1999</a:t>
          </a:r>
          <a:endParaRPr lang="en-IN" sz="1400" b="1" dirty="0">
            <a:solidFill>
              <a:srgbClr val="494949"/>
            </a:solidFill>
            <a:latin typeface="Roboto" panose="02000000000000000000" pitchFamily="2" charset="0"/>
            <a:ea typeface="Roboto" panose="02000000000000000000" pitchFamily="2" charset="0"/>
          </a:endParaRPr>
        </a:p>
      </dgm:t>
    </dgm:pt>
    <dgm:pt modelId="{AD7ACCDE-D124-442C-90B5-D8B0CF3878C9}" type="parTrans" cxnId="{DC03F20C-0635-46CD-A05E-FC5A3915B6A3}">
      <dgm:prSet/>
      <dgm:spPr/>
      <dgm:t>
        <a:bodyPr/>
        <a:lstStyle/>
        <a:p>
          <a:endParaRPr lang="en-IN"/>
        </a:p>
      </dgm:t>
    </dgm:pt>
    <dgm:pt modelId="{62C8D7E0-DFE8-4E7F-8802-1CF5EBCCC827}" type="sibTrans" cxnId="{DC03F20C-0635-46CD-A05E-FC5A3915B6A3}">
      <dgm:prSet/>
      <dgm:spPr/>
      <dgm:t>
        <a:bodyPr/>
        <a:lstStyle/>
        <a:p>
          <a:endParaRPr lang="en-IN"/>
        </a:p>
      </dgm:t>
    </dgm:pt>
    <dgm:pt modelId="{C6D6F996-8180-4DDA-A503-39B654ED2F34}">
      <dgm:prSet phldrT="[Text]" custT="1"/>
      <dgm:spPr/>
      <dgm:t>
        <a:bodyPr/>
        <a:lstStyle/>
        <a:p>
          <a:r>
            <a:rPr lang="en-IN" sz="1400" b="1" smtClean="0">
              <a:solidFill>
                <a:srgbClr val="494949"/>
              </a:solidFill>
              <a:latin typeface="Roboto" panose="02000000000000000000" pitchFamily="2" charset="0"/>
              <a:ea typeface="Roboto" panose="02000000000000000000" pitchFamily="2" charset="0"/>
            </a:rPr>
            <a:t>2010</a:t>
          </a:r>
          <a:endParaRPr lang="en-IN" sz="1400" b="1" dirty="0">
            <a:solidFill>
              <a:srgbClr val="494949"/>
            </a:solidFill>
            <a:latin typeface="Roboto" panose="02000000000000000000" pitchFamily="2" charset="0"/>
            <a:ea typeface="Roboto" panose="02000000000000000000" pitchFamily="2" charset="0"/>
          </a:endParaRPr>
        </a:p>
      </dgm:t>
    </dgm:pt>
    <dgm:pt modelId="{AD234588-6F73-482D-99B3-DF1AC5C57A7B}" type="parTrans" cxnId="{FFC709A6-E67D-45CB-8387-334319A562C6}">
      <dgm:prSet/>
      <dgm:spPr/>
      <dgm:t>
        <a:bodyPr/>
        <a:lstStyle/>
        <a:p>
          <a:endParaRPr lang="en-IN"/>
        </a:p>
      </dgm:t>
    </dgm:pt>
    <dgm:pt modelId="{A5B58438-41D9-49BE-A36B-5A391A87FF3C}" type="sibTrans" cxnId="{FFC709A6-E67D-45CB-8387-334319A562C6}">
      <dgm:prSet/>
      <dgm:spPr/>
      <dgm:t>
        <a:bodyPr/>
        <a:lstStyle/>
        <a:p>
          <a:endParaRPr lang="en-IN"/>
        </a:p>
      </dgm:t>
    </dgm:pt>
    <dgm:pt modelId="{31A28052-8EDE-438F-9C19-F193D974B122}">
      <dgm:prSet phldrT="[Text]" custT="1"/>
      <dgm:spPr/>
      <dgm:t>
        <a:bodyPr/>
        <a:lstStyle/>
        <a:p>
          <a:r>
            <a:rPr lang="en-IN" sz="1200" smtClean="0">
              <a:solidFill>
                <a:srgbClr val="494949"/>
              </a:solidFill>
              <a:latin typeface="Roboto" panose="02000000000000000000" pitchFamily="2" charset="0"/>
              <a:ea typeface="Roboto" panose="02000000000000000000" pitchFamily="2" charset="0"/>
            </a:rPr>
            <a:t>Google starts developing Self Driving Car</a:t>
          </a:r>
          <a:endParaRPr lang="en-IN" sz="1200" dirty="0">
            <a:solidFill>
              <a:srgbClr val="494949"/>
            </a:solidFill>
            <a:latin typeface="Roboto" panose="02000000000000000000" pitchFamily="2" charset="0"/>
            <a:ea typeface="Roboto" panose="02000000000000000000" pitchFamily="2" charset="0"/>
          </a:endParaRPr>
        </a:p>
      </dgm:t>
    </dgm:pt>
    <dgm:pt modelId="{5B5E331C-FA36-4619-ADEB-CEDA9CE531D8}" type="parTrans" cxnId="{EB691B96-45C7-44CE-8D51-A715043ABFF5}">
      <dgm:prSet/>
      <dgm:spPr/>
      <dgm:t>
        <a:bodyPr/>
        <a:lstStyle/>
        <a:p>
          <a:endParaRPr lang="en-IN"/>
        </a:p>
      </dgm:t>
    </dgm:pt>
    <dgm:pt modelId="{6077D3A6-13E2-4D5F-AD19-EDA119ED9E0B}" type="sibTrans" cxnId="{EB691B96-45C7-44CE-8D51-A715043ABFF5}">
      <dgm:prSet/>
      <dgm:spPr/>
      <dgm:t>
        <a:bodyPr/>
        <a:lstStyle/>
        <a:p>
          <a:endParaRPr lang="en-IN"/>
        </a:p>
      </dgm:t>
    </dgm:pt>
    <dgm:pt modelId="{545CE0A1-515F-49F3-81E3-C7DAD2424FCF}">
      <dgm:prSet custT="1"/>
      <dgm:spPr/>
      <dgm:t>
        <a:bodyPr/>
        <a:lstStyle/>
        <a:p>
          <a:r>
            <a:rPr lang="en-IN" sz="1400" b="1" smtClean="0">
              <a:solidFill>
                <a:srgbClr val="494949"/>
              </a:solidFill>
              <a:latin typeface="Roboto" panose="02000000000000000000" pitchFamily="2" charset="0"/>
              <a:ea typeface="Roboto" panose="02000000000000000000" pitchFamily="2" charset="0"/>
            </a:rPr>
            <a:t>2011</a:t>
          </a:r>
          <a:endParaRPr lang="en-IN" sz="1400" b="1" dirty="0">
            <a:solidFill>
              <a:srgbClr val="494949"/>
            </a:solidFill>
            <a:latin typeface="Roboto" panose="02000000000000000000" pitchFamily="2" charset="0"/>
            <a:ea typeface="Roboto" panose="02000000000000000000" pitchFamily="2" charset="0"/>
          </a:endParaRPr>
        </a:p>
      </dgm:t>
    </dgm:pt>
    <dgm:pt modelId="{07B86C32-8C1D-4259-808B-7E275AF7A113}" type="parTrans" cxnId="{2C90E0F8-6C2B-4196-9747-32C6615DC78B}">
      <dgm:prSet/>
      <dgm:spPr/>
      <dgm:t>
        <a:bodyPr/>
        <a:lstStyle/>
        <a:p>
          <a:endParaRPr lang="en-IN"/>
        </a:p>
      </dgm:t>
    </dgm:pt>
    <dgm:pt modelId="{A554DA3D-C499-4229-B87B-07CB4DFA0F92}" type="sibTrans" cxnId="{2C90E0F8-6C2B-4196-9747-32C6615DC78B}">
      <dgm:prSet/>
      <dgm:spPr/>
      <dgm:t>
        <a:bodyPr/>
        <a:lstStyle/>
        <a:p>
          <a:endParaRPr lang="en-IN"/>
        </a:p>
      </dgm:t>
    </dgm:pt>
    <dgm:pt modelId="{9A08B7F3-1B05-48DC-B558-A8CDAB08E1B8}">
      <dgm:prSet custT="1"/>
      <dgm:spPr/>
      <dgm:t>
        <a:bodyPr/>
        <a:lstStyle/>
        <a:p>
          <a:r>
            <a:rPr lang="en-IN" sz="1400" b="1" smtClean="0">
              <a:solidFill>
                <a:srgbClr val="494949"/>
              </a:solidFill>
              <a:latin typeface="Roboto" panose="02000000000000000000" pitchFamily="2" charset="0"/>
              <a:ea typeface="Roboto" panose="02000000000000000000" pitchFamily="2" charset="0"/>
            </a:rPr>
            <a:t>2013</a:t>
          </a:r>
          <a:endParaRPr lang="en-IN" sz="1400" b="1" dirty="0">
            <a:solidFill>
              <a:srgbClr val="494949"/>
            </a:solidFill>
            <a:latin typeface="Roboto" panose="02000000000000000000" pitchFamily="2" charset="0"/>
            <a:ea typeface="Roboto" panose="02000000000000000000" pitchFamily="2" charset="0"/>
          </a:endParaRPr>
        </a:p>
      </dgm:t>
    </dgm:pt>
    <dgm:pt modelId="{AE1ABCB7-77EA-4A3F-8BA4-57FC41D89667}" type="parTrans" cxnId="{4A90943B-7345-4D45-BC72-BDDB8D9ADC77}">
      <dgm:prSet/>
      <dgm:spPr/>
      <dgm:t>
        <a:bodyPr/>
        <a:lstStyle/>
        <a:p>
          <a:endParaRPr lang="en-IN"/>
        </a:p>
      </dgm:t>
    </dgm:pt>
    <dgm:pt modelId="{3CA91A39-A102-4EA7-9AE1-0D095781F250}" type="sibTrans" cxnId="{4A90943B-7345-4D45-BC72-BDDB8D9ADC77}">
      <dgm:prSet/>
      <dgm:spPr/>
      <dgm:t>
        <a:bodyPr/>
        <a:lstStyle/>
        <a:p>
          <a:endParaRPr lang="en-IN"/>
        </a:p>
      </dgm:t>
    </dgm:pt>
    <dgm:pt modelId="{BF5887CA-4C90-44B1-AD9B-D3C5FA9F85D9}">
      <dgm:prSet custT="1"/>
      <dgm:spPr/>
      <dgm:t>
        <a:bodyPr/>
        <a:lstStyle/>
        <a:p>
          <a:r>
            <a:rPr lang="en-IN" sz="1200" dirty="0" smtClean="0">
              <a:solidFill>
                <a:srgbClr val="494949"/>
              </a:solidFill>
              <a:latin typeface="Roboto" panose="02000000000000000000" pitchFamily="2" charset="0"/>
              <a:ea typeface="Roboto" panose="02000000000000000000" pitchFamily="2" charset="0"/>
            </a:rPr>
            <a:t>First International Conference for IoT was held</a:t>
          </a:r>
          <a:endParaRPr lang="en-IN" sz="1200" dirty="0">
            <a:solidFill>
              <a:srgbClr val="494949"/>
            </a:solidFill>
            <a:latin typeface="Roboto" panose="02000000000000000000" pitchFamily="2" charset="0"/>
            <a:ea typeface="Roboto" panose="02000000000000000000" pitchFamily="2" charset="0"/>
          </a:endParaRPr>
        </a:p>
      </dgm:t>
    </dgm:pt>
    <dgm:pt modelId="{6955DA3C-9E83-44D1-B509-26C7F9683845}" type="parTrans" cxnId="{5AA6E6C7-F164-41AE-8018-9D39D55FAEDA}">
      <dgm:prSet/>
      <dgm:spPr/>
      <dgm:t>
        <a:bodyPr/>
        <a:lstStyle/>
        <a:p>
          <a:endParaRPr lang="en-IN"/>
        </a:p>
      </dgm:t>
    </dgm:pt>
    <dgm:pt modelId="{1BAF36AF-97CA-49E6-B94C-F1EF1951B54B}" type="sibTrans" cxnId="{5AA6E6C7-F164-41AE-8018-9D39D55FAEDA}">
      <dgm:prSet/>
      <dgm:spPr/>
      <dgm:t>
        <a:bodyPr/>
        <a:lstStyle/>
        <a:p>
          <a:endParaRPr lang="en-IN"/>
        </a:p>
      </dgm:t>
    </dgm:pt>
    <dgm:pt modelId="{6DFAD138-5109-4752-92DC-5E1621FD0A5F}">
      <dgm:prSet phldrT="[Text]" custT="1"/>
      <dgm:spPr/>
      <dgm:t>
        <a:bodyPr/>
        <a:lstStyle/>
        <a:p>
          <a:r>
            <a:rPr lang="en-IN" sz="1200" dirty="0" smtClean="0">
              <a:solidFill>
                <a:srgbClr val="494949"/>
              </a:solidFill>
              <a:latin typeface="Roboto" panose="02000000000000000000" pitchFamily="2" charset="0"/>
              <a:ea typeface="Roboto" panose="02000000000000000000" pitchFamily="2" charset="0"/>
            </a:rPr>
            <a:t>Chinese government announced it would make Internet of things their priority in their next five year plan</a:t>
          </a:r>
          <a:endParaRPr lang="en-IN" sz="1200" dirty="0">
            <a:solidFill>
              <a:srgbClr val="494949"/>
            </a:solidFill>
            <a:latin typeface="Roboto" panose="02000000000000000000" pitchFamily="2" charset="0"/>
            <a:ea typeface="Roboto" panose="02000000000000000000" pitchFamily="2" charset="0"/>
          </a:endParaRPr>
        </a:p>
      </dgm:t>
    </dgm:pt>
    <dgm:pt modelId="{0DD6F858-DB99-46D2-B7D8-000E12BD9FE0}" type="parTrans" cxnId="{66A88DEA-63FF-4D21-8390-4AE64F787FD3}">
      <dgm:prSet/>
      <dgm:spPr/>
      <dgm:t>
        <a:bodyPr/>
        <a:lstStyle/>
        <a:p>
          <a:endParaRPr lang="en-IN"/>
        </a:p>
      </dgm:t>
    </dgm:pt>
    <dgm:pt modelId="{4100CB13-69B6-4830-B8A7-ECAEB646B469}" type="sibTrans" cxnId="{66A88DEA-63FF-4D21-8390-4AE64F787FD3}">
      <dgm:prSet/>
      <dgm:spPr/>
      <dgm:t>
        <a:bodyPr/>
        <a:lstStyle/>
        <a:p>
          <a:endParaRPr lang="en-IN"/>
        </a:p>
      </dgm:t>
    </dgm:pt>
    <dgm:pt modelId="{C155427F-5364-4614-806B-B83DD0CA5F27}">
      <dgm:prSet custT="1"/>
      <dgm:spPr/>
      <dgm:t>
        <a:bodyPr/>
        <a:lstStyle/>
        <a:p>
          <a:r>
            <a:rPr lang="en-IN" sz="1200" dirty="0" smtClean="0">
              <a:solidFill>
                <a:srgbClr val="494949"/>
              </a:solidFill>
              <a:latin typeface="Roboto" panose="02000000000000000000" pitchFamily="2" charset="0"/>
              <a:ea typeface="Roboto" panose="02000000000000000000" pitchFamily="2" charset="0"/>
            </a:rPr>
            <a:t>Gartner, a market research company that invented “hype cycle for emerging technologies” included Internet of things</a:t>
          </a:r>
          <a:endParaRPr lang="en-IN" sz="1200" dirty="0">
            <a:solidFill>
              <a:srgbClr val="494949"/>
            </a:solidFill>
            <a:latin typeface="Roboto" panose="02000000000000000000" pitchFamily="2" charset="0"/>
            <a:ea typeface="Roboto" panose="02000000000000000000" pitchFamily="2" charset="0"/>
          </a:endParaRPr>
        </a:p>
      </dgm:t>
    </dgm:pt>
    <dgm:pt modelId="{EAC8B7A0-BD0C-4D37-81AB-B7FEBD98A393}" type="parTrans" cxnId="{1299C38E-1EFF-43D6-AA74-F5AEC801A40C}">
      <dgm:prSet/>
      <dgm:spPr/>
      <dgm:t>
        <a:bodyPr/>
        <a:lstStyle/>
        <a:p>
          <a:endParaRPr lang="en-IN"/>
        </a:p>
      </dgm:t>
    </dgm:pt>
    <dgm:pt modelId="{B2FA7B90-4A6F-48D6-BAE5-EA9362C3B882}" type="sibTrans" cxnId="{1299C38E-1EFF-43D6-AA74-F5AEC801A40C}">
      <dgm:prSet/>
      <dgm:spPr/>
      <dgm:t>
        <a:bodyPr/>
        <a:lstStyle/>
        <a:p>
          <a:endParaRPr lang="en-IN"/>
        </a:p>
      </dgm:t>
    </dgm:pt>
    <dgm:pt modelId="{5A2F76F9-2723-4ABC-BA10-005381868811}">
      <dgm:prSet phldrT="[Text]" custT="1"/>
      <dgm:spPr/>
      <dgm:t>
        <a:bodyPr/>
        <a:lstStyle/>
        <a:p>
          <a:r>
            <a:rPr lang="en-IN" sz="1400" b="1" smtClean="0">
              <a:solidFill>
                <a:srgbClr val="494949"/>
              </a:solidFill>
              <a:latin typeface="Roboto" panose="02000000000000000000" pitchFamily="2" charset="0"/>
              <a:ea typeface="Roboto" panose="02000000000000000000" pitchFamily="2" charset="0"/>
            </a:rPr>
            <a:t>1990</a:t>
          </a:r>
          <a:endParaRPr lang="en-IN" sz="1400" b="1" dirty="0">
            <a:solidFill>
              <a:srgbClr val="494949"/>
            </a:solidFill>
            <a:latin typeface="Roboto" panose="02000000000000000000" pitchFamily="2" charset="0"/>
            <a:ea typeface="Roboto" panose="02000000000000000000" pitchFamily="2" charset="0"/>
          </a:endParaRPr>
        </a:p>
      </dgm:t>
    </dgm:pt>
    <dgm:pt modelId="{49492447-05DE-494B-A6ED-7BF6F9795119}" type="parTrans" cxnId="{BC7292B5-8B7F-4573-AF7D-10D1B71D9124}">
      <dgm:prSet/>
      <dgm:spPr/>
      <dgm:t>
        <a:bodyPr/>
        <a:lstStyle/>
        <a:p>
          <a:endParaRPr lang="en-IN"/>
        </a:p>
      </dgm:t>
    </dgm:pt>
    <dgm:pt modelId="{FD7CBA52-C5CC-4DB4-9810-7DFF75DC5BA2}" type="sibTrans" cxnId="{BC7292B5-8B7F-4573-AF7D-10D1B71D9124}">
      <dgm:prSet/>
      <dgm:spPr/>
      <dgm:t>
        <a:bodyPr/>
        <a:lstStyle/>
        <a:p>
          <a:endParaRPr lang="en-IN"/>
        </a:p>
      </dgm:t>
    </dgm:pt>
    <dgm:pt modelId="{F9077564-061F-4763-8337-863D6026FE1D}">
      <dgm:prSet custT="1"/>
      <dgm:spPr/>
      <dgm:t>
        <a:bodyPr anchor="ctr"/>
        <a:lstStyle/>
        <a:p>
          <a:r>
            <a:rPr lang="en-US" sz="1200" b="0" i="0" dirty="0" smtClean="0">
              <a:solidFill>
                <a:srgbClr val="494949"/>
              </a:solidFill>
              <a:latin typeface="Roboto" panose="02000000000000000000" pitchFamily="2" charset="0"/>
              <a:ea typeface="Roboto" panose="02000000000000000000" pitchFamily="2" charset="0"/>
            </a:rPr>
            <a:t>Internet of Things had evolved into to a system using multiple technologies, ranging from the Internet to wireless communication and from micro-electromechanical systems (MEMS) to embedded systems</a:t>
          </a:r>
          <a:endParaRPr lang="en-IN" sz="1200" dirty="0">
            <a:solidFill>
              <a:srgbClr val="494949"/>
            </a:solidFill>
            <a:latin typeface="Roboto" panose="02000000000000000000" pitchFamily="2" charset="0"/>
            <a:ea typeface="Roboto" panose="02000000000000000000" pitchFamily="2" charset="0"/>
          </a:endParaRPr>
        </a:p>
      </dgm:t>
    </dgm:pt>
    <dgm:pt modelId="{AC861584-2E93-49E9-AD66-6DE34127D5E4}" type="parTrans" cxnId="{2C5434FF-97FC-4794-912C-0A27F485C3B6}">
      <dgm:prSet/>
      <dgm:spPr/>
      <dgm:t>
        <a:bodyPr/>
        <a:lstStyle/>
        <a:p>
          <a:endParaRPr lang="en-IN"/>
        </a:p>
      </dgm:t>
    </dgm:pt>
    <dgm:pt modelId="{AE3925A2-3BC8-4B36-8327-C1A77B601DFD}" type="sibTrans" cxnId="{2C5434FF-97FC-4794-912C-0A27F485C3B6}">
      <dgm:prSet/>
      <dgm:spPr/>
      <dgm:t>
        <a:bodyPr/>
        <a:lstStyle/>
        <a:p>
          <a:endParaRPr lang="en-IN"/>
        </a:p>
      </dgm:t>
    </dgm:pt>
    <dgm:pt modelId="{0FB16D50-C1BE-466A-8F0B-976130A32EFA}">
      <dgm:prSet custT="1"/>
      <dgm:spPr/>
      <dgm:t>
        <a:bodyPr anchor="ctr"/>
        <a:lstStyle/>
        <a:p>
          <a:r>
            <a:rPr lang="en-US" sz="1200" b="0" i="0" smtClean="0">
              <a:solidFill>
                <a:srgbClr val="494949"/>
              </a:solidFill>
              <a:latin typeface="Roboto" panose="02000000000000000000" pitchFamily="2" charset="0"/>
              <a:ea typeface="Roboto" panose="02000000000000000000" pitchFamily="2" charset="0"/>
            </a:rPr>
            <a:t>IDC published a report stating that the Internet of Things would be a $8.9 trillion market in 2020</a:t>
          </a:r>
          <a:endParaRPr lang="en-IN" sz="1200" dirty="0">
            <a:solidFill>
              <a:srgbClr val="494949"/>
            </a:solidFill>
            <a:latin typeface="Roboto" panose="02000000000000000000" pitchFamily="2" charset="0"/>
            <a:ea typeface="Roboto" panose="02000000000000000000" pitchFamily="2" charset="0"/>
          </a:endParaRPr>
        </a:p>
      </dgm:t>
    </dgm:pt>
    <dgm:pt modelId="{0E00D1D7-3C4A-4A60-A64D-875D7861676A}" type="parTrans" cxnId="{7DA41CD1-8CD0-4BB6-BABB-ECB5DB96F8D2}">
      <dgm:prSet/>
      <dgm:spPr/>
      <dgm:t>
        <a:bodyPr/>
        <a:lstStyle/>
        <a:p>
          <a:endParaRPr lang="en-IN"/>
        </a:p>
      </dgm:t>
    </dgm:pt>
    <dgm:pt modelId="{CC9F792E-0A29-43FA-AF97-B189C970B941}" type="sibTrans" cxnId="{7DA41CD1-8CD0-4BB6-BABB-ECB5DB96F8D2}">
      <dgm:prSet/>
      <dgm:spPr/>
      <dgm:t>
        <a:bodyPr/>
        <a:lstStyle/>
        <a:p>
          <a:endParaRPr lang="en-IN"/>
        </a:p>
      </dgm:t>
    </dgm:pt>
    <dgm:pt modelId="{2B709F1A-756D-48E3-9F91-A8CB5456E580}">
      <dgm:prSet phldrT="[Text]" custT="1"/>
      <dgm:spPr/>
      <dgm:t>
        <a:bodyPr/>
        <a:lstStyle/>
        <a:p>
          <a:r>
            <a:rPr lang="en-IN" sz="1400" b="1" smtClean="0">
              <a:solidFill>
                <a:srgbClr val="494949"/>
              </a:solidFill>
              <a:latin typeface="Roboto" panose="02000000000000000000" pitchFamily="2" charset="0"/>
              <a:ea typeface="Roboto" panose="02000000000000000000" pitchFamily="2" charset="0"/>
            </a:rPr>
            <a:t>2008</a:t>
          </a:r>
          <a:endParaRPr lang="en-IN" sz="1400" b="1" dirty="0">
            <a:solidFill>
              <a:srgbClr val="494949"/>
            </a:solidFill>
            <a:latin typeface="Roboto" panose="02000000000000000000" pitchFamily="2" charset="0"/>
            <a:ea typeface="Roboto" panose="02000000000000000000" pitchFamily="2" charset="0"/>
          </a:endParaRPr>
        </a:p>
      </dgm:t>
    </dgm:pt>
    <dgm:pt modelId="{9A42DCFD-68C0-4604-90A2-64594EC43DFC}" type="parTrans" cxnId="{958902EE-F87F-452D-8AA2-440F609F8655}">
      <dgm:prSet/>
      <dgm:spPr/>
      <dgm:t>
        <a:bodyPr/>
        <a:lstStyle/>
        <a:p>
          <a:endParaRPr lang="en-IN"/>
        </a:p>
      </dgm:t>
    </dgm:pt>
    <dgm:pt modelId="{11F21FE1-C9FC-49D1-9D1B-796F1ABF7B39}" type="sibTrans" cxnId="{958902EE-F87F-452D-8AA2-440F609F8655}">
      <dgm:prSet/>
      <dgm:spPr/>
      <dgm:t>
        <a:bodyPr/>
        <a:lstStyle/>
        <a:p>
          <a:endParaRPr lang="en-IN"/>
        </a:p>
      </dgm:t>
    </dgm:pt>
    <dgm:pt modelId="{F6B7B4D7-131F-4389-8456-C5975B5DA830}">
      <dgm:prSet custT="1"/>
      <dgm:spPr/>
      <dgm:t>
        <a:bodyPr/>
        <a:lstStyle/>
        <a:p>
          <a:r>
            <a:rPr lang="en-IN" sz="1200" dirty="0" smtClean="0">
              <a:solidFill>
                <a:srgbClr val="494949"/>
              </a:solidFill>
              <a:latin typeface="Roboto" panose="02000000000000000000" pitchFamily="2" charset="0"/>
              <a:ea typeface="Roboto" panose="02000000000000000000" pitchFamily="2" charset="0"/>
            </a:rPr>
            <a:t>Kevin Ashton coined the term Internet of things for his presentation</a:t>
          </a:r>
          <a:endParaRPr lang="en-IN" sz="1200" dirty="0">
            <a:solidFill>
              <a:srgbClr val="494949"/>
            </a:solidFill>
            <a:latin typeface="Roboto" panose="02000000000000000000" pitchFamily="2" charset="0"/>
            <a:ea typeface="Roboto" panose="02000000000000000000" pitchFamily="2" charset="0"/>
          </a:endParaRPr>
        </a:p>
      </dgm:t>
    </dgm:pt>
    <dgm:pt modelId="{0C67C3C9-E1F7-401E-90DE-67A897DD04BC}" type="parTrans" cxnId="{F19A3CBB-3B65-4351-9926-3ACB8ECDC417}">
      <dgm:prSet/>
      <dgm:spPr/>
      <dgm:t>
        <a:bodyPr/>
        <a:lstStyle/>
        <a:p>
          <a:endParaRPr lang="en-IN"/>
        </a:p>
      </dgm:t>
    </dgm:pt>
    <dgm:pt modelId="{B96B752A-8369-4234-8812-B391BD66092B}" type="sibTrans" cxnId="{F19A3CBB-3B65-4351-9926-3ACB8ECDC417}">
      <dgm:prSet/>
      <dgm:spPr/>
      <dgm:t>
        <a:bodyPr/>
        <a:lstStyle/>
        <a:p>
          <a:endParaRPr lang="en-IN"/>
        </a:p>
      </dgm:t>
    </dgm:pt>
    <dgm:pt modelId="{F375A62E-045E-48CF-B713-7196D9B92673}">
      <dgm:prSet custT="1"/>
      <dgm:spPr/>
      <dgm:t>
        <a:bodyPr/>
        <a:lstStyle/>
        <a:p>
          <a:r>
            <a:rPr lang="en-IN" sz="1200" dirty="0" smtClean="0">
              <a:solidFill>
                <a:srgbClr val="494949"/>
              </a:solidFill>
              <a:latin typeface="Roboto" panose="02000000000000000000" pitchFamily="2" charset="0"/>
              <a:ea typeface="Roboto" panose="02000000000000000000" pitchFamily="2" charset="0"/>
            </a:rPr>
            <a:t>He wanted to attract his senior’s attention towards RFID</a:t>
          </a:r>
          <a:endParaRPr lang="en-IN" sz="1200" dirty="0">
            <a:solidFill>
              <a:srgbClr val="494949"/>
            </a:solidFill>
            <a:latin typeface="Roboto" panose="02000000000000000000" pitchFamily="2" charset="0"/>
            <a:ea typeface="Roboto" panose="02000000000000000000" pitchFamily="2" charset="0"/>
          </a:endParaRPr>
        </a:p>
      </dgm:t>
    </dgm:pt>
    <dgm:pt modelId="{42BCDD0C-AF0F-43ED-B363-9AD8DC704BF4}" type="parTrans" cxnId="{4D59A245-839C-4A8B-93A7-B782EE57C679}">
      <dgm:prSet/>
      <dgm:spPr/>
      <dgm:t>
        <a:bodyPr/>
        <a:lstStyle/>
        <a:p>
          <a:endParaRPr lang="en-IN"/>
        </a:p>
      </dgm:t>
    </dgm:pt>
    <dgm:pt modelId="{3554DB84-C825-43A4-98F9-3B2CB6DA9EF2}" type="sibTrans" cxnId="{4D59A245-839C-4A8B-93A7-B782EE57C679}">
      <dgm:prSet/>
      <dgm:spPr/>
      <dgm:t>
        <a:bodyPr/>
        <a:lstStyle/>
        <a:p>
          <a:endParaRPr lang="en-IN"/>
        </a:p>
      </dgm:t>
    </dgm:pt>
    <dgm:pt modelId="{0A43AABD-DA4F-4D88-BF57-D9F0EDFAA4A8}">
      <dgm:prSet custT="1"/>
      <dgm:spPr/>
      <dgm:t>
        <a:bodyPr/>
        <a:lstStyle/>
        <a:p>
          <a:r>
            <a:rPr lang="en-IN" sz="1400" b="0" dirty="0" smtClean="0">
              <a:solidFill>
                <a:srgbClr val="494949"/>
              </a:solidFill>
              <a:latin typeface="Roboto" panose="02000000000000000000" pitchFamily="2" charset="0"/>
              <a:ea typeface="Roboto" panose="02000000000000000000" pitchFamily="2" charset="0"/>
            </a:rPr>
            <a:t>First connected device- a toaster</a:t>
          </a:r>
          <a:endParaRPr lang="en-IN" sz="1400" b="0" dirty="0">
            <a:solidFill>
              <a:srgbClr val="494949"/>
            </a:solidFill>
            <a:latin typeface="Roboto" panose="02000000000000000000" pitchFamily="2" charset="0"/>
            <a:ea typeface="Roboto" panose="02000000000000000000" pitchFamily="2" charset="0"/>
          </a:endParaRPr>
        </a:p>
      </dgm:t>
    </dgm:pt>
    <dgm:pt modelId="{EDBEBEA8-1D70-4228-9BB1-057568F70AAE}" type="parTrans" cxnId="{2FF968B7-C25D-4894-A195-0FE8B3B27B21}">
      <dgm:prSet/>
      <dgm:spPr/>
      <dgm:t>
        <a:bodyPr/>
        <a:lstStyle/>
        <a:p>
          <a:endParaRPr lang="en-IN"/>
        </a:p>
      </dgm:t>
    </dgm:pt>
    <dgm:pt modelId="{B0CF9B97-DCFC-498B-BCF3-4C17F2DF1022}" type="sibTrans" cxnId="{2FF968B7-C25D-4894-A195-0FE8B3B27B21}">
      <dgm:prSet/>
      <dgm:spPr/>
      <dgm:t>
        <a:bodyPr/>
        <a:lstStyle/>
        <a:p>
          <a:endParaRPr lang="en-IN"/>
        </a:p>
      </dgm:t>
    </dgm:pt>
    <dgm:pt modelId="{FA82A6BD-76FD-4F45-96F1-70B2BDFED811}" type="pres">
      <dgm:prSet presAssocID="{70D50338-0536-41FD-8FD4-200B9B284406}" presName="linearFlow" presStyleCnt="0">
        <dgm:presLayoutVars>
          <dgm:dir/>
          <dgm:animLvl val="lvl"/>
          <dgm:resizeHandles val="exact"/>
        </dgm:presLayoutVars>
      </dgm:prSet>
      <dgm:spPr/>
      <dgm:t>
        <a:bodyPr/>
        <a:lstStyle/>
        <a:p>
          <a:endParaRPr lang="en-IN"/>
        </a:p>
      </dgm:t>
    </dgm:pt>
    <dgm:pt modelId="{41D8CC6F-6E3D-4072-BE4A-3C95DFD3FB33}" type="pres">
      <dgm:prSet presAssocID="{5FE6F9E4-4F5B-41EB-9035-EDDD28C96BD0}" presName="composite" presStyleCnt="0"/>
      <dgm:spPr/>
      <dgm:t>
        <a:bodyPr/>
        <a:lstStyle/>
        <a:p>
          <a:endParaRPr lang="en-IN"/>
        </a:p>
      </dgm:t>
    </dgm:pt>
    <dgm:pt modelId="{9A3A5702-BAC2-4879-92B0-3E3FBAEA6C64}" type="pres">
      <dgm:prSet presAssocID="{5FE6F9E4-4F5B-41EB-9035-EDDD28C96BD0}" presName="parentText" presStyleLbl="alignNode1" presStyleIdx="0" presStyleCnt="7" custScaleX="110163">
        <dgm:presLayoutVars>
          <dgm:chMax val="1"/>
          <dgm:bulletEnabled val="1"/>
        </dgm:presLayoutVars>
      </dgm:prSet>
      <dgm:spPr/>
      <dgm:t>
        <a:bodyPr/>
        <a:lstStyle/>
        <a:p>
          <a:endParaRPr lang="en-IN"/>
        </a:p>
      </dgm:t>
    </dgm:pt>
    <dgm:pt modelId="{5AC1E32A-09AB-459D-9168-6DFD377F82FD}" type="pres">
      <dgm:prSet presAssocID="{5FE6F9E4-4F5B-41EB-9035-EDDD28C96BD0}" presName="descendantText" presStyleLbl="alignAcc1" presStyleIdx="0" presStyleCnt="7" custLinFactNeighborY="12403">
        <dgm:presLayoutVars>
          <dgm:bulletEnabled val="1"/>
        </dgm:presLayoutVars>
      </dgm:prSet>
      <dgm:spPr/>
      <dgm:t>
        <a:bodyPr/>
        <a:lstStyle/>
        <a:p>
          <a:endParaRPr lang="en-IN"/>
        </a:p>
      </dgm:t>
    </dgm:pt>
    <dgm:pt modelId="{7A988AB5-3243-4E34-9264-CD2CE7C227AE}" type="pres">
      <dgm:prSet presAssocID="{D10944B2-89B7-4ECF-9F8B-1F533D979AA2}" presName="sp" presStyleCnt="0"/>
      <dgm:spPr/>
      <dgm:t>
        <a:bodyPr/>
        <a:lstStyle/>
        <a:p>
          <a:endParaRPr lang="en-IN"/>
        </a:p>
      </dgm:t>
    </dgm:pt>
    <dgm:pt modelId="{D83184D8-A196-44F9-984F-E4355A2003D3}" type="pres">
      <dgm:prSet presAssocID="{5A2F76F9-2723-4ABC-BA10-005381868811}" presName="composite" presStyleCnt="0"/>
      <dgm:spPr/>
      <dgm:t>
        <a:bodyPr/>
        <a:lstStyle/>
        <a:p>
          <a:endParaRPr lang="en-IN"/>
        </a:p>
      </dgm:t>
    </dgm:pt>
    <dgm:pt modelId="{395C6510-E060-49C1-9C3A-80F3C9204EEE}" type="pres">
      <dgm:prSet presAssocID="{5A2F76F9-2723-4ABC-BA10-005381868811}" presName="parentText" presStyleLbl="alignNode1" presStyleIdx="1" presStyleCnt="7">
        <dgm:presLayoutVars>
          <dgm:chMax val="1"/>
          <dgm:bulletEnabled val="1"/>
        </dgm:presLayoutVars>
      </dgm:prSet>
      <dgm:spPr/>
      <dgm:t>
        <a:bodyPr/>
        <a:lstStyle/>
        <a:p>
          <a:endParaRPr lang="en-IN"/>
        </a:p>
      </dgm:t>
    </dgm:pt>
    <dgm:pt modelId="{6A8A107B-D988-4400-ADDA-F56993259FA5}" type="pres">
      <dgm:prSet presAssocID="{5A2F76F9-2723-4ABC-BA10-005381868811}" presName="descendantText" presStyleLbl="alignAcc1" presStyleIdx="1" presStyleCnt="7">
        <dgm:presLayoutVars>
          <dgm:bulletEnabled val="1"/>
        </dgm:presLayoutVars>
      </dgm:prSet>
      <dgm:spPr/>
      <dgm:t>
        <a:bodyPr/>
        <a:lstStyle/>
        <a:p>
          <a:endParaRPr lang="en-IN"/>
        </a:p>
      </dgm:t>
    </dgm:pt>
    <dgm:pt modelId="{C6540079-B7D1-4961-9EDF-C0DED04F8ADF}" type="pres">
      <dgm:prSet presAssocID="{FD7CBA52-C5CC-4DB4-9810-7DFF75DC5BA2}" presName="sp" presStyleCnt="0"/>
      <dgm:spPr/>
      <dgm:t>
        <a:bodyPr/>
        <a:lstStyle/>
        <a:p>
          <a:endParaRPr lang="en-IN"/>
        </a:p>
      </dgm:t>
    </dgm:pt>
    <dgm:pt modelId="{4E1DF870-4B40-462D-B328-238E1C6F86B7}" type="pres">
      <dgm:prSet presAssocID="{B2D4D5E3-C1B8-4D49-83AD-F82A7F0E8F44}" presName="composite" presStyleCnt="0"/>
      <dgm:spPr/>
      <dgm:t>
        <a:bodyPr/>
        <a:lstStyle/>
        <a:p>
          <a:endParaRPr lang="en-IN"/>
        </a:p>
      </dgm:t>
    </dgm:pt>
    <dgm:pt modelId="{D0C712C1-2198-4230-8378-A5176B285DA3}" type="pres">
      <dgm:prSet presAssocID="{B2D4D5E3-C1B8-4D49-83AD-F82A7F0E8F44}" presName="parentText" presStyleLbl="alignNode1" presStyleIdx="2" presStyleCnt="7">
        <dgm:presLayoutVars>
          <dgm:chMax val="1"/>
          <dgm:bulletEnabled val="1"/>
        </dgm:presLayoutVars>
      </dgm:prSet>
      <dgm:spPr/>
      <dgm:t>
        <a:bodyPr/>
        <a:lstStyle/>
        <a:p>
          <a:endParaRPr lang="en-IN"/>
        </a:p>
      </dgm:t>
    </dgm:pt>
    <dgm:pt modelId="{81458E2B-BA3E-4199-A339-B2B51B98A3B8}" type="pres">
      <dgm:prSet presAssocID="{B2D4D5E3-C1B8-4D49-83AD-F82A7F0E8F44}" presName="descendantText" presStyleLbl="alignAcc1" presStyleIdx="2" presStyleCnt="7" custLinFactNeighborY="12409">
        <dgm:presLayoutVars>
          <dgm:bulletEnabled val="1"/>
        </dgm:presLayoutVars>
      </dgm:prSet>
      <dgm:spPr/>
      <dgm:t>
        <a:bodyPr/>
        <a:lstStyle/>
        <a:p>
          <a:endParaRPr lang="en-IN"/>
        </a:p>
      </dgm:t>
    </dgm:pt>
    <dgm:pt modelId="{20C4E22C-3FCA-4AA9-9364-5F663F78241C}" type="pres">
      <dgm:prSet presAssocID="{62C8D7E0-DFE8-4E7F-8802-1CF5EBCCC827}" presName="sp" presStyleCnt="0"/>
      <dgm:spPr/>
      <dgm:t>
        <a:bodyPr/>
        <a:lstStyle/>
        <a:p>
          <a:endParaRPr lang="en-IN"/>
        </a:p>
      </dgm:t>
    </dgm:pt>
    <dgm:pt modelId="{F0A9C2A9-19CB-4A21-A84B-3CD55AAD5198}" type="pres">
      <dgm:prSet presAssocID="{2B709F1A-756D-48E3-9F91-A8CB5456E580}" presName="composite" presStyleCnt="0"/>
      <dgm:spPr/>
      <dgm:t>
        <a:bodyPr/>
        <a:lstStyle/>
        <a:p>
          <a:endParaRPr lang="en-IN"/>
        </a:p>
      </dgm:t>
    </dgm:pt>
    <dgm:pt modelId="{3FBB3CDA-D586-4EE2-98A1-CA00F2ED488D}" type="pres">
      <dgm:prSet presAssocID="{2B709F1A-756D-48E3-9F91-A8CB5456E580}" presName="parentText" presStyleLbl="alignNode1" presStyleIdx="3" presStyleCnt="7">
        <dgm:presLayoutVars>
          <dgm:chMax val="1"/>
          <dgm:bulletEnabled val="1"/>
        </dgm:presLayoutVars>
      </dgm:prSet>
      <dgm:spPr/>
      <dgm:t>
        <a:bodyPr/>
        <a:lstStyle/>
        <a:p>
          <a:endParaRPr lang="en-IN"/>
        </a:p>
      </dgm:t>
    </dgm:pt>
    <dgm:pt modelId="{C10B066A-D1D9-41F6-95D8-3B114638FABA}" type="pres">
      <dgm:prSet presAssocID="{2B709F1A-756D-48E3-9F91-A8CB5456E580}" presName="descendantText" presStyleLbl="alignAcc1" presStyleIdx="3" presStyleCnt="7">
        <dgm:presLayoutVars>
          <dgm:bulletEnabled val="1"/>
        </dgm:presLayoutVars>
      </dgm:prSet>
      <dgm:spPr/>
      <dgm:t>
        <a:bodyPr/>
        <a:lstStyle/>
        <a:p>
          <a:endParaRPr lang="en-IN"/>
        </a:p>
      </dgm:t>
    </dgm:pt>
    <dgm:pt modelId="{0BCF1C78-AA69-44D4-9B53-C5D26842A8A9}" type="pres">
      <dgm:prSet presAssocID="{11F21FE1-C9FC-49D1-9D1B-796F1ABF7B39}" presName="sp" presStyleCnt="0"/>
      <dgm:spPr/>
      <dgm:t>
        <a:bodyPr/>
        <a:lstStyle/>
        <a:p>
          <a:endParaRPr lang="en-IN"/>
        </a:p>
      </dgm:t>
    </dgm:pt>
    <dgm:pt modelId="{666F6E36-EE0F-4DEF-8489-945E2DB0B727}" type="pres">
      <dgm:prSet presAssocID="{C6D6F996-8180-4DDA-A503-39B654ED2F34}" presName="composite" presStyleCnt="0"/>
      <dgm:spPr/>
      <dgm:t>
        <a:bodyPr/>
        <a:lstStyle/>
        <a:p>
          <a:endParaRPr lang="en-IN"/>
        </a:p>
      </dgm:t>
    </dgm:pt>
    <dgm:pt modelId="{C380631A-794B-4C48-B9D1-968C4BE5610B}" type="pres">
      <dgm:prSet presAssocID="{C6D6F996-8180-4DDA-A503-39B654ED2F34}" presName="parentText" presStyleLbl="alignNode1" presStyleIdx="4" presStyleCnt="7">
        <dgm:presLayoutVars>
          <dgm:chMax val="1"/>
          <dgm:bulletEnabled val="1"/>
        </dgm:presLayoutVars>
      </dgm:prSet>
      <dgm:spPr/>
      <dgm:t>
        <a:bodyPr/>
        <a:lstStyle/>
        <a:p>
          <a:endParaRPr lang="en-IN"/>
        </a:p>
      </dgm:t>
    </dgm:pt>
    <dgm:pt modelId="{7D104FD8-15F2-4EF5-81F6-A88309E89472}" type="pres">
      <dgm:prSet presAssocID="{C6D6F996-8180-4DDA-A503-39B654ED2F34}" presName="descendantText" presStyleLbl="alignAcc1" presStyleIdx="4" presStyleCnt="7" custLinFactNeighborY="12409">
        <dgm:presLayoutVars>
          <dgm:bulletEnabled val="1"/>
        </dgm:presLayoutVars>
      </dgm:prSet>
      <dgm:spPr/>
      <dgm:t>
        <a:bodyPr/>
        <a:lstStyle/>
        <a:p>
          <a:endParaRPr lang="en-IN"/>
        </a:p>
      </dgm:t>
    </dgm:pt>
    <dgm:pt modelId="{57D1F04D-0674-49FA-BE41-3C59A0950B5E}" type="pres">
      <dgm:prSet presAssocID="{A5B58438-41D9-49BE-A36B-5A391A87FF3C}" presName="sp" presStyleCnt="0"/>
      <dgm:spPr/>
      <dgm:t>
        <a:bodyPr/>
        <a:lstStyle/>
        <a:p>
          <a:endParaRPr lang="en-IN"/>
        </a:p>
      </dgm:t>
    </dgm:pt>
    <dgm:pt modelId="{D38C81D0-0E4A-452A-A6F3-B7EEABC452A3}" type="pres">
      <dgm:prSet presAssocID="{545CE0A1-515F-49F3-81E3-C7DAD2424FCF}" presName="composite" presStyleCnt="0"/>
      <dgm:spPr/>
      <dgm:t>
        <a:bodyPr/>
        <a:lstStyle/>
        <a:p>
          <a:endParaRPr lang="en-IN"/>
        </a:p>
      </dgm:t>
    </dgm:pt>
    <dgm:pt modelId="{2586F9EB-F7F3-460C-B47F-427A8D0BC36E}" type="pres">
      <dgm:prSet presAssocID="{545CE0A1-515F-49F3-81E3-C7DAD2424FCF}" presName="parentText" presStyleLbl="alignNode1" presStyleIdx="5" presStyleCnt="7">
        <dgm:presLayoutVars>
          <dgm:chMax val="1"/>
          <dgm:bulletEnabled val="1"/>
        </dgm:presLayoutVars>
      </dgm:prSet>
      <dgm:spPr/>
      <dgm:t>
        <a:bodyPr/>
        <a:lstStyle/>
        <a:p>
          <a:endParaRPr lang="en-IN"/>
        </a:p>
      </dgm:t>
    </dgm:pt>
    <dgm:pt modelId="{ED195C41-D0BC-41A8-83A5-2EC983272573}" type="pres">
      <dgm:prSet presAssocID="{545CE0A1-515F-49F3-81E3-C7DAD2424FCF}" presName="descendantText" presStyleLbl="alignAcc1" presStyleIdx="5" presStyleCnt="7" custLinFactNeighborY="12409">
        <dgm:presLayoutVars>
          <dgm:bulletEnabled val="1"/>
        </dgm:presLayoutVars>
      </dgm:prSet>
      <dgm:spPr/>
      <dgm:t>
        <a:bodyPr/>
        <a:lstStyle/>
        <a:p>
          <a:endParaRPr lang="en-IN"/>
        </a:p>
      </dgm:t>
    </dgm:pt>
    <dgm:pt modelId="{094A2ABA-79E1-4ADE-92C0-CCEE9D264466}" type="pres">
      <dgm:prSet presAssocID="{A554DA3D-C499-4229-B87B-07CB4DFA0F92}" presName="sp" presStyleCnt="0"/>
      <dgm:spPr/>
      <dgm:t>
        <a:bodyPr/>
        <a:lstStyle/>
        <a:p>
          <a:endParaRPr lang="en-IN"/>
        </a:p>
      </dgm:t>
    </dgm:pt>
    <dgm:pt modelId="{6A1BAF08-7808-4614-9EC8-CCAD32508EEC}" type="pres">
      <dgm:prSet presAssocID="{9A08B7F3-1B05-48DC-B558-A8CDAB08E1B8}" presName="composite" presStyleCnt="0"/>
      <dgm:spPr/>
      <dgm:t>
        <a:bodyPr/>
        <a:lstStyle/>
        <a:p>
          <a:endParaRPr lang="en-IN"/>
        </a:p>
      </dgm:t>
    </dgm:pt>
    <dgm:pt modelId="{B3045636-2214-423A-BAA9-1FB81F9E2AAE}" type="pres">
      <dgm:prSet presAssocID="{9A08B7F3-1B05-48DC-B558-A8CDAB08E1B8}" presName="parentText" presStyleLbl="alignNode1" presStyleIdx="6" presStyleCnt="7">
        <dgm:presLayoutVars>
          <dgm:chMax val="1"/>
          <dgm:bulletEnabled val="1"/>
        </dgm:presLayoutVars>
      </dgm:prSet>
      <dgm:spPr/>
      <dgm:t>
        <a:bodyPr/>
        <a:lstStyle/>
        <a:p>
          <a:endParaRPr lang="en-IN"/>
        </a:p>
      </dgm:t>
    </dgm:pt>
    <dgm:pt modelId="{CC22C473-CF2B-45A1-9C49-23D681E42B91}" type="pres">
      <dgm:prSet presAssocID="{9A08B7F3-1B05-48DC-B558-A8CDAB08E1B8}" presName="descendantText" presStyleLbl="alignAcc1" presStyleIdx="6" presStyleCnt="7" custScaleX="99619" custScaleY="134518" custLinFactNeighborX="-185" custLinFactNeighborY="12409">
        <dgm:presLayoutVars>
          <dgm:bulletEnabled val="1"/>
        </dgm:presLayoutVars>
      </dgm:prSet>
      <dgm:spPr/>
      <dgm:t>
        <a:bodyPr/>
        <a:lstStyle/>
        <a:p>
          <a:endParaRPr lang="en-IN"/>
        </a:p>
      </dgm:t>
    </dgm:pt>
  </dgm:ptLst>
  <dgm:cxnLst>
    <dgm:cxn modelId="{0382A201-2D83-4C16-AAA2-9B775A1435FC}" type="presOf" srcId="{6DFAD138-5109-4752-92DC-5E1621FD0A5F}" destId="{7D104FD8-15F2-4EF5-81F6-A88309E89472}" srcOrd="0" destOrd="1" presId="urn:microsoft.com/office/officeart/2005/8/layout/chevron2"/>
    <dgm:cxn modelId="{DC0141A6-CD66-48D3-BF2A-868EE99F271C}" srcId="{5FE6F9E4-4F5B-41EB-9035-EDDD28C96BD0}" destId="{403AE8AA-9693-4DC4-B24B-C0D9459124E9}" srcOrd="1" destOrd="0" parTransId="{056D333B-A83A-4147-9887-92B54FF1B930}" sibTransId="{36EC1B74-A5FB-42F9-B70F-C93645113082}"/>
    <dgm:cxn modelId="{DC03F20C-0635-46CD-A05E-FC5A3915B6A3}" srcId="{70D50338-0536-41FD-8FD4-200B9B284406}" destId="{B2D4D5E3-C1B8-4D49-83AD-F82A7F0E8F44}" srcOrd="2" destOrd="0" parTransId="{AD7ACCDE-D124-442C-90B5-D8B0CF3878C9}" sibTransId="{62C8D7E0-DFE8-4E7F-8802-1CF5EBCCC827}"/>
    <dgm:cxn modelId="{0FFFDA94-C28A-468A-B453-E6393EBAC6C7}" type="presOf" srcId="{C155427F-5364-4614-806B-B83DD0CA5F27}" destId="{ED195C41-D0BC-41A8-83A5-2EC983272573}" srcOrd="0" destOrd="0" presId="urn:microsoft.com/office/officeart/2005/8/layout/chevron2"/>
    <dgm:cxn modelId="{7DA41CD1-8CD0-4BB6-BABB-ECB5DB96F8D2}" srcId="{9A08B7F3-1B05-48DC-B558-A8CDAB08E1B8}" destId="{0FB16D50-C1BE-466A-8F0B-976130A32EFA}" srcOrd="1" destOrd="0" parTransId="{0E00D1D7-3C4A-4A60-A64D-875D7861676A}" sibTransId="{CC9F792E-0A29-43FA-AF97-B189C970B941}"/>
    <dgm:cxn modelId="{4A90943B-7345-4D45-BC72-BDDB8D9ADC77}" srcId="{70D50338-0536-41FD-8FD4-200B9B284406}" destId="{9A08B7F3-1B05-48DC-B558-A8CDAB08E1B8}" srcOrd="6" destOrd="0" parTransId="{AE1ABCB7-77EA-4A3F-8BA4-57FC41D89667}" sibTransId="{3CA91A39-A102-4EA7-9AE1-0D095781F250}"/>
    <dgm:cxn modelId="{95C1ADDF-E0CE-4470-A840-0585E03ECBDF}" type="presOf" srcId="{F1897938-3C0B-4D0F-9745-43123324FE52}" destId="{5AC1E32A-09AB-459D-9168-6DFD377F82FD}" srcOrd="0" destOrd="0" presId="urn:microsoft.com/office/officeart/2005/8/layout/chevron2"/>
    <dgm:cxn modelId="{E9B70C42-E962-4D4E-B6EB-1CCA9E4C30DA}" type="presOf" srcId="{5FE6F9E4-4F5B-41EB-9035-EDDD28C96BD0}" destId="{9A3A5702-BAC2-4879-92B0-3E3FBAEA6C64}" srcOrd="0" destOrd="0" presId="urn:microsoft.com/office/officeart/2005/8/layout/chevron2"/>
    <dgm:cxn modelId="{66A88DEA-63FF-4D21-8390-4AE64F787FD3}" srcId="{C6D6F996-8180-4DDA-A503-39B654ED2F34}" destId="{6DFAD138-5109-4752-92DC-5E1621FD0A5F}" srcOrd="1" destOrd="0" parTransId="{0DD6F858-DB99-46D2-B7D8-000E12BD9FE0}" sibTransId="{4100CB13-69B6-4830-B8A7-ECAEB646B469}"/>
    <dgm:cxn modelId="{F202BF48-61AB-492E-9383-F300D15554E4}" srcId="{5FE6F9E4-4F5B-41EB-9035-EDDD28C96BD0}" destId="{F1897938-3C0B-4D0F-9745-43123324FE52}" srcOrd="0" destOrd="0" parTransId="{359171A8-DB61-416D-B2AF-3C6844FA0B94}" sibTransId="{D9F14E5B-C96E-455B-9475-71626BEF4B9B}"/>
    <dgm:cxn modelId="{6B36F54F-9D06-4141-BF72-A102B4B1E910}" type="presOf" srcId="{2B709F1A-756D-48E3-9F91-A8CB5456E580}" destId="{3FBB3CDA-D586-4EE2-98A1-CA00F2ED488D}" srcOrd="0" destOrd="0" presId="urn:microsoft.com/office/officeart/2005/8/layout/chevron2"/>
    <dgm:cxn modelId="{4D59A245-839C-4A8B-93A7-B782EE57C679}" srcId="{B2D4D5E3-C1B8-4D49-83AD-F82A7F0E8F44}" destId="{F375A62E-045E-48CF-B713-7196D9B92673}" srcOrd="1" destOrd="0" parTransId="{42BCDD0C-AF0F-43ED-B363-9AD8DC704BF4}" sibTransId="{3554DB84-C825-43A4-98F9-3B2CB6DA9EF2}"/>
    <dgm:cxn modelId="{770586EE-838F-461B-8150-66C2652FD266}" type="presOf" srcId="{9A08B7F3-1B05-48DC-B558-A8CDAB08E1B8}" destId="{B3045636-2214-423A-BAA9-1FB81F9E2AAE}" srcOrd="0" destOrd="0" presId="urn:microsoft.com/office/officeart/2005/8/layout/chevron2"/>
    <dgm:cxn modelId="{F19A3CBB-3B65-4351-9926-3ACB8ECDC417}" srcId="{B2D4D5E3-C1B8-4D49-83AD-F82A7F0E8F44}" destId="{F6B7B4D7-131F-4389-8456-C5975B5DA830}" srcOrd="0" destOrd="0" parTransId="{0C67C3C9-E1F7-401E-90DE-67A897DD04BC}" sibTransId="{B96B752A-8369-4234-8812-B391BD66092B}"/>
    <dgm:cxn modelId="{ABB3DF2C-B33F-47B5-8BFD-E4F86ECE1B1F}" type="presOf" srcId="{B2D4D5E3-C1B8-4D49-83AD-F82A7F0E8F44}" destId="{D0C712C1-2198-4230-8378-A5176B285DA3}" srcOrd="0" destOrd="0" presId="urn:microsoft.com/office/officeart/2005/8/layout/chevron2"/>
    <dgm:cxn modelId="{2C90E0F8-6C2B-4196-9747-32C6615DC78B}" srcId="{70D50338-0536-41FD-8FD4-200B9B284406}" destId="{545CE0A1-515F-49F3-81E3-C7DAD2424FCF}" srcOrd="5" destOrd="0" parTransId="{07B86C32-8C1D-4259-808B-7E275AF7A113}" sibTransId="{A554DA3D-C499-4229-B87B-07CB4DFA0F92}"/>
    <dgm:cxn modelId="{7C48752F-72AF-4016-B405-5626F22F87F1}" type="presOf" srcId="{70D50338-0536-41FD-8FD4-200B9B284406}" destId="{FA82A6BD-76FD-4F45-96F1-70B2BDFED811}" srcOrd="0" destOrd="0" presId="urn:microsoft.com/office/officeart/2005/8/layout/chevron2"/>
    <dgm:cxn modelId="{F17F431A-D2EC-43AE-B488-D3B8DFFF4EA7}" type="presOf" srcId="{F375A62E-045E-48CF-B713-7196D9B92673}" destId="{81458E2B-BA3E-4199-A339-B2B51B98A3B8}" srcOrd="0" destOrd="1" presId="urn:microsoft.com/office/officeart/2005/8/layout/chevron2"/>
    <dgm:cxn modelId="{EBA21423-861E-4515-B9D0-39621E0C2AD1}" type="presOf" srcId="{5A2F76F9-2723-4ABC-BA10-005381868811}" destId="{395C6510-E060-49C1-9C3A-80F3C9204EEE}" srcOrd="0" destOrd="0" presId="urn:microsoft.com/office/officeart/2005/8/layout/chevron2"/>
    <dgm:cxn modelId="{D406879D-5426-4931-8933-88BB52A39168}" type="presOf" srcId="{403AE8AA-9693-4DC4-B24B-C0D9459124E9}" destId="{5AC1E32A-09AB-459D-9168-6DFD377F82FD}" srcOrd="0" destOrd="1" presId="urn:microsoft.com/office/officeart/2005/8/layout/chevron2"/>
    <dgm:cxn modelId="{1299C38E-1EFF-43D6-AA74-F5AEC801A40C}" srcId="{545CE0A1-515F-49F3-81E3-C7DAD2424FCF}" destId="{C155427F-5364-4614-806B-B83DD0CA5F27}" srcOrd="0" destOrd="0" parTransId="{EAC8B7A0-BD0C-4D37-81AB-B7FEBD98A393}" sibTransId="{B2FA7B90-4A6F-48D6-BAE5-EA9362C3B882}"/>
    <dgm:cxn modelId="{FFC709A6-E67D-45CB-8387-334319A562C6}" srcId="{70D50338-0536-41FD-8FD4-200B9B284406}" destId="{C6D6F996-8180-4DDA-A503-39B654ED2F34}" srcOrd="4" destOrd="0" parTransId="{AD234588-6F73-482D-99B3-DF1AC5C57A7B}" sibTransId="{A5B58438-41D9-49BE-A36B-5A391A87FF3C}"/>
    <dgm:cxn modelId="{EB691B96-45C7-44CE-8D51-A715043ABFF5}" srcId="{C6D6F996-8180-4DDA-A503-39B654ED2F34}" destId="{31A28052-8EDE-438F-9C19-F193D974B122}" srcOrd="0" destOrd="0" parTransId="{5B5E331C-FA36-4619-ADEB-CEDA9CE531D8}" sibTransId="{6077D3A6-13E2-4D5F-AD19-EDA119ED9E0B}"/>
    <dgm:cxn modelId="{9A1E7203-3F89-4228-B650-AAF1F784448B}" type="presOf" srcId="{545CE0A1-515F-49F3-81E3-C7DAD2424FCF}" destId="{2586F9EB-F7F3-460C-B47F-427A8D0BC36E}" srcOrd="0" destOrd="0" presId="urn:microsoft.com/office/officeart/2005/8/layout/chevron2"/>
    <dgm:cxn modelId="{BC7292B5-8B7F-4573-AF7D-10D1B71D9124}" srcId="{70D50338-0536-41FD-8FD4-200B9B284406}" destId="{5A2F76F9-2723-4ABC-BA10-005381868811}" srcOrd="1" destOrd="0" parTransId="{49492447-05DE-494B-A6ED-7BF6F9795119}" sibTransId="{FD7CBA52-C5CC-4DB4-9810-7DFF75DC5BA2}"/>
    <dgm:cxn modelId="{F163F377-F0B0-4E1C-B906-E97571896FB0}" type="presOf" srcId="{C6D6F996-8180-4DDA-A503-39B654ED2F34}" destId="{C380631A-794B-4C48-B9D1-968C4BE5610B}" srcOrd="0" destOrd="0" presId="urn:microsoft.com/office/officeart/2005/8/layout/chevron2"/>
    <dgm:cxn modelId="{2C5434FF-97FC-4794-912C-0A27F485C3B6}" srcId="{9A08B7F3-1B05-48DC-B558-A8CDAB08E1B8}" destId="{F9077564-061F-4763-8337-863D6026FE1D}" srcOrd="0" destOrd="0" parTransId="{AC861584-2E93-49E9-AD66-6DE34127D5E4}" sibTransId="{AE3925A2-3BC8-4B36-8327-C1A77B601DFD}"/>
    <dgm:cxn modelId="{F2528B55-4058-420A-A20B-47A73F5852C5}" type="presOf" srcId="{0FB16D50-C1BE-466A-8F0B-976130A32EFA}" destId="{CC22C473-CF2B-45A1-9C49-23D681E42B91}" srcOrd="0" destOrd="1" presId="urn:microsoft.com/office/officeart/2005/8/layout/chevron2"/>
    <dgm:cxn modelId="{36F5DDB6-34E9-46A4-84CA-BB656C412D92}" type="presOf" srcId="{0A43AABD-DA4F-4D88-BF57-D9F0EDFAA4A8}" destId="{6A8A107B-D988-4400-ADDA-F56993259FA5}" srcOrd="0" destOrd="0" presId="urn:microsoft.com/office/officeart/2005/8/layout/chevron2"/>
    <dgm:cxn modelId="{72D823E4-02C2-4DA0-9659-028B8B22996E}" srcId="{70D50338-0536-41FD-8FD4-200B9B284406}" destId="{5FE6F9E4-4F5B-41EB-9035-EDDD28C96BD0}" srcOrd="0" destOrd="0" parTransId="{BA4A7352-84F8-4282-AD95-BF9DD4E41B79}" sibTransId="{D10944B2-89B7-4ECF-9F8B-1F533D979AA2}"/>
    <dgm:cxn modelId="{5AA6E6C7-F164-41AE-8018-9D39D55FAEDA}" srcId="{2B709F1A-756D-48E3-9F91-A8CB5456E580}" destId="{BF5887CA-4C90-44B1-AD9B-D3C5FA9F85D9}" srcOrd="0" destOrd="0" parTransId="{6955DA3C-9E83-44D1-B509-26C7F9683845}" sibTransId="{1BAF36AF-97CA-49E6-B94C-F1EF1951B54B}"/>
    <dgm:cxn modelId="{A3FCE097-1690-4BDE-9736-EBBAFF63647B}" type="presOf" srcId="{F9077564-061F-4763-8337-863D6026FE1D}" destId="{CC22C473-CF2B-45A1-9C49-23D681E42B91}" srcOrd="0" destOrd="0" presId="urn:microsoft.com/office/officeart/2005/8/layout/chevron2"/>
    <dgm:cxn modelId="{958902EE-F87F-452D-8AA2-440F609F8655}" srcId="{70D50338-0536-41FD-8FD4-200B9B284406}" destId="{2B709F1A-756D-48E3-9F91-A8CB5456E580}" srcOrd="3" destOrd="0" parTransId="{9A42DCFD-68C0-4604-90A2-64594EC43DFC}" sibTransId="{11F21FE1-C9FC-49D1-9D1B-796F1ABF7B39}"/>
    <dgm:cxn modelId="{2FF968B7-C25D-4894-A195-0FE8B3B27B21}" srcId="{5A2F76F9-2723-4ABC-BA10-005381868811}" destId="{0A43AABD-DA4F-4D88-BF57-D9F0EDFAA4A8}" srcOrd="0" destOrd="0" parTransId="{EDBEBEA8-1D70-4228-9BB1-057568F70AAE}" sibTransId="{B0CF9B97-DCFC-498B-BCF3-4C17F2DF1022}"/>
    <dgm:cxn modelId="{3B17B66E-BBAB-4A9D-ADF3-E3B155496E15}" type="presOf" srcId="{31A28052-8EDE-438F-9C19-F193D974B122}" destId="{7D104FD8-15F2-4EF5-81F6-A88309E89472}" srcOrd="0" destOrd="0" presId="urn:microsoft.com/office/officeart/2005/8/layout/chevron2"/>
    <dgm:cxn modelId="{CA06FEF1-EC84-482E-BC24-3898BC4BF07F}" type="presOf" srcId="{F6B7B4D7-131F-4389-8456-C5975B5DA830}" destId="{81458E2B-BA3E-4199-A339-B2B51B98A3B8}" srcOrd="0" destOrd="0" presId="urn:microsoft.com/office/officeart/2005/8/layout/chevron2"/>
    <dgm:cxn modelId="{A8957E03-F60F-4C0C-A147-7C3176BA381E}" type="presOf" srcId="{BF5887CA-4C90-44B1-AD9B-D3C5FA9F85D9}" destId="{C10B066A-D1D9-41F6-95D8-3B114638FABA}" srcOrd="0" destOrd="0" presId="urn:microsoft.com/office/officeart/2005/8/layout/chevron2"/>
    <dgm:cxn modelId="{7DACE108-4655-408C-B229-2A6DD0430F28}" type="presParOf" srcId="{FA82A6BD-76FD-4F45-96F1-70B2BDFED811}" destId="{41D8CC6F-6E3D-4072-BE4A-3C95DFD3FB33}" srcOrd="0" destOrd="0" presId="urn:microsoft.com/office/officeart/2005/8/layout/chevron2"/>
    <dgm:cxn modelId="{B0AFA6C2-D9BD-4C3B-9178-0FC2116AC5C2}" type="presParOf" srcId="{41D8CC6F-6E3D-4072-BE4A-3C95DFD3FB33}" destId="{9A3A5702-BAC2-4879-92B0-3E3FBAEA6C64}" srcOrd="0" destOrd="0" presId="urn:microsoft.com/office/officeart/2005/8/layout/chevron2"/>
    <dgm:cxn modelId="{143C5870-7E54-4B92-A8FC-7575CF5FB099}" type="presParOf" srcId="{41D8CC6F-6E3D-4072-BE4A-3C95DFD3FB33}" destId="{5AC1E32A-09AB-459D-9168-6DFD377F82FD}" srcOrd="1" destOrd="0" presId="urn:microsoft.com/office/officeart/2005/8/layout/chevron2"/>
    <dgm:cxn modelId="{714D4DFA-7D70-401F-A146-8283C30C1176}" type="presParOf" srcId="{FA82A6BD-76FD-4F45-96F1-70B2BDFED811}" destId="{7A988AB5-3243-4E34-9264-CD2CE7C227AE}" srcOrd="1" destOrd="0" presId="urn:microsoft.com/office/officeart/2005/8/layout/chevron2"/>
    <dgm:cxn modelId="{96B7ABCE-85ED-4F6E-B626-AE9758BE5C60}" type="presParOf" srcId="{FA82A6BD-76FD-4F45-96F1-70B2BDFED811}" destId="{D83184D8-A196-44F9-984F-E4355A2003D3}" srcOrd="2" destOrd="0" presId="urn:microsoft.com/office/officeart/2005/8/layout/chevron2"/>
    <dgm:cxn modelId="{718EF2D5-B1D0-471B-8CBC-06EA724A365F}" type="presParOf" srcId="{D83184D8-A196-44F9-984F-E4355A2003D3}" destId="{395C6510-E060-49C1-9C3A-80F3C9204EEE}" srcOrd="0" destOrd="0" presId="urn:microsoft.com/office/officeart/2005/8/layout/chevron2"/>
    <dgm:cxn modelId="{5E8FA36B-D5FC-42E2-82B0-329D376D31F9}" type="presParOf" srcId="{D83184D8-A196-44F9-984F-E4355A2003D3}" destId="{6A8A107B-D988-4400-ADDA-F56993259FA5}" srcOrd="1" destOrd="0" presId="urn:microsoft.com/office/officeart/2005/8/layout/chevron2"/>
    <dgm:cxn modelId="{71BD5DBE-81A6-4A5E-A4EB-967673848774}" type="presParOf" srcId="{FA82A6BD-76FD-4F45-96F1-70B2BDFED811}" destId="{C6540079-B7D1-4961-9EDF-C0DED04F8ADF}" srcOrd="3" destOrd="0" presId="urn:microsoft.com/office/officeart/2005/8/layout/chevron2"/>
    <dgm:cxn modelId="{CE30BCF7-6529-4BDC-90DF-49743E776E07}" type="presParOf" srcId="{FA82A6BD-76FD-4F45-96F1-70B2BDFED811}" destId="{4E1DF870-4B40-462D-B328-238E1C6F86B7}" srcOrd="4" destOrd="0" presId="urn:microsoft.com/office/officeart/2005/8/layout/chevron2"/>
    <dgm:cxn modelId="{1A5E4D0A-4040-40E0-BA1D-00E4384384D0}" type="presParOf" srcId="{4E1DF870-4B40-462D-B328-238E1C6F86B7}" destId="{D0C712C1-2198-4230-8378-A5176B285DA3}" srcOrd="0" destOrd="0" presId="urn:microsoft.com/office/officeart/2005/8/layout/chevron2"/>
    <dgm:cxn modelId="{D08901AE-701F-4D9F-A6B1-18AE44C8B903}" type="presParOf" srcId="{4E1DF870-4B40-462D-B328-238E1C6F86B7}" destId="{81458E2B-BA3E-4199-A339-B2B51B98A3B8}" srcOrd="1" destOrd="0" presId="urn:microsoft.com/office/officeart/2005/8/layout/chevron2"/>
    <dgm:cxn modelId="{5FFCE641-B791-4A16-8BC4-52558FC38042}" type="presParOf" srcId="{FA82A6BD-76FD-4F45-96F1-70B2BDFED811}" destId="{20C4E22C-3FCA-4AA9-9364-5F663F78241C}" srcOrd="5" destOrd="0" presId="urn:microsoft.com/office/officeart/2005/8/layout/chevron2"/>
    <dgm:cxn modelId="{17FCB414-4F6D-423D-8515-583AB45D26FC}" type="presParOf" srcId="{FA82A6BD-76FD-4F45-96F1-70B2BDFED811}" destId="{F0A9C2A9-19CB-4A21-A84B-3CD55AAD5198}" srcOrd="6" destOrd="0" presId="urn:microsoft.com/office/officeart/2005/8/layout/chevron2"/>
    <dgm:cxn modelId="{87E6FBA2-4C51-496D-9DED-FB850F5106A2}" type="presParOf" srcId="{F0A9C2A9-19CB-4A21-A84B-3CD55AAD5198}" destId="{3FBB3CDA-D586-4EE2-98A1-CA00F2ED488D}" srcOrd="0" destOrd="0" presId="urn:microsoft.com/office/officeart/2005/8/layout/chevron2"/>
    <dgm:cxn modelId="{4181B5E2-6A0E-43DE-892F-3B6C228A802F}" type="presParOf" srcId="{F0A9C2A9-19CB-4A21-A84B-3CD55AAD5198}" destId="{C10B066A-D1D9-41F6-95D8-3B114638FABA}" srcOrd="1" destOrd="0" presId="urn:microsoft.com/office/officeart/2005/8/layout/chevron2"/>
    <dgm:cxn modelId="{65ABAB7E-E3EF-4DA2-BFEF-F02BB6334BCD}" type="presParOf" srcId="{FA82A6BD-76FD-4F45-96F1-70B2BDFED811}" destId="{0BCF1C78-AA69-44D4-9B53-C5D26842A8A9}" srcOrd="7" destOrd="0" presId="urn:microsoft.com/office/officeart/2005/8/layout/chevron2"/>
    <dgm:cxn modelId="{82F5F03B-F28C-4EA9-AE8E-DA2BF5F7D379}" type="presParOf" srcId="{FA82A6BD-76FD-4F45-96F1-70B2BDFED811}" destId="{666F6E36-EE0F-4DEF-8489-945E2DB0B727}" srcOrd="8" destOrd="0" presId="urn:microsoft.com/office/officeart/2005/8/layout/chevron2"/>
    <dgm:cxn modelId="{2E9B4A12-4AC3-4610-B076-F601D0484C4E}" type="presParOf" srcId="{666F6E36-EE0F-4DEF-8489-945E2DB0B727}" destId="{C380631A-794B-4C48-B9D1-968C4BE5610B}" srcOrd="0" destOrd="0" presId="urn:microsoft.com/office/officeart/2005/8/layout/chevron2"/>
    <dgm:cxn modelId="{691F3BCE-7847-40FE-998B-86859B787316}" type="presParOf" srcId="{666F6E36-EE0F-4DEF-8489-945E2DB0B727}" destId="{7D104FD8-15F2-4EF5-81F6-A88309E89472}" srcOrd="1" destOrd="0" presId="urn:microsoft.com/office/officeart/2005/8/layout/chevron2"/>
    <dgm:cxn modelId="{0EAC813A-B8AE-4E17-9C60-A0DD8C4CC7D3}" type="presParOf" srcId="{FA82A6BD-76FD-4F45-96F1-70B2BDFED811}" destId="{57D1F04D-0674-49FA-BE41-3C59A0950B5E}" srcOrd="9" destOrd="0" presId="urn:microsoft.com/office/officeart/2005/8/layout/chevron2"/>
    <dgm:cxn modelId="{82EC9088-886D-42F1-A2B4-FDB6E86F9A6C}" type="presParOf" srcId="{FA82A6BD-76FD-4F45-96F1-70B2BDFED811}" destId="{D38C81D0-0E4A-452A-A6F3-B7EEABC452A3}" srcOrd="10" destOrd="0" presId="urn:microsoft.com/office/officeart/2005/8/layout/chevron2"/>
    <dgm:cxn modelId="{D5C0EE3A-A6E2-4572-BB9E-07C2DF7558CD}" type="presParOf" srcId="{D38C81D0-0E4A-452A-A6F3-B7EEABC452A3}" destId="{2586F9EB-F7F3-460C-B47F-427A8D0BC36E}" srcOrd="0" destOrd="0" presId="urn:microsoft.com/office/officeart/2005/8/layout/chevron2"/>
    <dgm:cxn modelId="{6A518570-7A90-4112-B135-D2201D118107}" type="presParOf" srcId="{D38C81D0-0E4A-452A-A6F3-B7EEABC452A3}" destId="{ED195C41-D0BC-41A8-83A5-2EC983272573}" srcOrd="1" destOrd="0" presId="urn:microsoft.com/office/officeart/2005/8/layout/chevron2"/>
    <dgm:cxn modelId="{11579325-3F47-4929-A84A-3E6C9D83E20E}" type="presParOf" srcId="{FA82A6BD-76FD-4F45-96F1-70B2BDFED811}" destId="{094A2ABA-79E1-4ADE-92C0-CCEE9D264466}" srcOrd="11" destOrd="0" presId="urn:microsoft.com/office/officeart/2005/8/layout/chevron2"/>
    <dgm:cxn modelId="{55CF0EDB-B717-4161-9E57-E61F81885C1D}" type="presParOf" srcId="{FA82A6BD-76FD-4F45-96F1-70B2BDFED811}" destId="{6A1BAF08-7808-4614-9EC8-CCAD32508EEC}" srcOrd="12" destOrd="0" presId="urn:microsoft.com/office/officeart/2005/8/layout/chevron2"/>
    <dgm:cxn modelId="{5FA096B8-7E9D-4E20-8725-D9F9AFFA50D1}" type="presParOf" srcId="{6A1BAF08-7808-4614-9EC8-CCAD32508EEC}" destId="{B3045636-2214-423A-BAA9-1FB81F9E2AAE}" srcOrd="0" destOrd="0" presId="urn:microsoft.com/office/officeart/2005/8/layout/chevron2"/>
    <dgm:cxn modelId="{D5EBE42F-01DA-422A-B20E-25B580F3882E}" type="presParOf" srcId="{6A1BAF08-7808-4614-9EC8-CCAD32508EEC}" destId="{CC22C473-CF2B-45A1-9C49-23D681E42B91}"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38639-63D0-466C-9126-9D344E32B846}" type="doc">
      <dgm:prSet loTypeId="urn:microsoft.com/office/officeart/2005/8/layout/vList5" loCatId="list" qsTypeId="urn:microsoft.com/office/officeart/2005/8/quickstyle/simple3" qsCatId="simple" csTypeId="urn:microsoft.com/office/officeart/2005/8/colors/colorful1" csCatId="colorful" phldr="1"/>
      <dgm:spPr/>
    </dgm:pt>
    <dgm:pt modelId="{2EF3B6D4-7F08-4F0C-A947-95AB30402FD2}">
      <dgm:prSet phldrT="[Text]"/>
      <dgm:spPr/>
      <dgm:t>
        <a:bodyPr/>
        <a:lstStyle/>
        <a:p>
          <a:r>
            <a:rPr lang="en-IN" dirty="0" smtClean="0">
              <a:solidFill>
                <a:srgbClr val="494949"/>
              </a:solidFill>
              <a:latin typeface="Roboto" panose="02000000000000000000" pitchFamily="2" charset="0"/>
              <a:ea typeface="Roboto" panose="02000000000000000000" pitchFamily="2" charset="0"/>
            </a:rPr>
            <a:t>Avail Real Time Data</a:t>
          </a:r>
          <a:endParaRPr lang="en-IN" dirty="0">
            <a:solidFill>
              <a:srgbClr val="494949"/>
            </a:solidFill>
            <a:latin typeface="Roboto" panose="02000000000000000000" pitchFamily="2" charset="0"/>
            <a:ea typeface="Roboto" panose="02000000000000000000" pitchFamily="2" charset="0"/>
          </a:endParaRPr>
        </a:p>
      </dgm:t>
    </dgm:pt>
    <dgm:pt modelId="{312EBBFA-6F93-4E78-AE6B-6FDF718F25BB}" type="parTrans" cxnId="{F49E8BF3-A1CB-4D95-9E68-7098DEEF5732}">
      <dgm:prSet/>
      <dgm:spPr/>
      <dgm:t>
        <a:bodyPr/>
        <a:lstStyle/>
        <a:p>
          <a:endParaRPr lang="en-IN">
            <a:solidFill>
              <a:srgbClr val="494949"/>
            </a:solidFill>
          </a:endParaRPr>
        </a:p>
      </dgm:t>
    </dgm:pt>
    <dgm:pt modelId="{AE0CA216-BA40-4E4C-8969-C863DB78444E}" type="sibTrans" cxnId="{F49E8BF3-A1CB-4D95-9E68-7098DEEF5732}">
      <dgm:prSet/>
      <dgm:spPr/>
      <dgm:t>
        <a:bodyPr/>
        <a:lstStyle/>
        <a:p>
          <a:endParaRPr lang="en-IN">
            <a:solidFill>
              <a:srgbClr val="494949"/>
            </a:solidFill>
          </a:endParaRPr>
        </a:p>
      </dgm:t>
    </dgm:pt>
    <dgm:pt modelId="{4247EBA5-4C06-40D3-BC00-9CD30F28CD92}">
      <dgm:prSet phldrT="[Text]"/>
      <dgm:spPr/>
      <dgm:t>
        <a:bodyPr/>
        <a:lstStyle/>
        <a:p>
          <a:r>
            <a:rPr lang="en-IN" dirty="0" smtClean="0">
              <a:solidFill>
                <a:srgbClr val="494949"/>
              </a:solidFill>
              <a:latin typeface="Roboto" panose="02000000000000000000" pitchFamily="2" charset="0"/>
              <a:ea typeface="Roboto" panose="02000000000000000000" pitchFamily="2" charset="0"/>
            </a:rPr>
            <a:t>Cost Management</a:t>
          </a:r>
          <a:endParaRPr lang="en-IN" dirty="0">
            <a:solidFill>
              <a:srgbClr val="494949"/>
            </a:solidFill>
            <a:latin typeface="Roboto" panose="02000000000000000000" pitchFamily="2" charset="0"/>
            <a:ea typeface="Roboto" panose="02000000000000000000" pitchFamily="2" charset="0"/>
          </a:endParaRPr>
        </a:p>
      </dgm:t>
    </dgm:pt>
    <dgm:pt modelId="{9176ECC7-21C6-4335-9CEC-BFC220D77A5E}" type="parTrans" cxnId="{B21D2458-95C2-4883-B2E0-6A5BBF765C5E}">
      <dgm:prSet/>
      <dgm:spPr/>
      <dgm:t>
        <a:bodyPr/>
        <a:lstStyle/>
        <a:p>
          <a:endParaRPr lang="en-IN">
            <a:solidFill>
              <a:srgbClr val="494949"/>
            </a:solidFill>
          </a:endParaRPr>
        </a:p>
      </dgm:t>
    </dgm:pt>
    <dgm:pt modelId="{643EE18E-2A93-4142-A2B2-07BD3642B452}" type="sibTrans" cxnId="{B21D2458-95C2-4883-B2E0-6A5BBF765C5E}">
      <dgm:prSet/>
      <dgm:spPr/>
      <dgm:t>
        <a:bodyPr/>
        <a:lstStyle/>
        <a:p>
          <a:endParaRPr lang="en-IN">
            <a:solidFill>
              <a:srgbClr val="494949"/>
            </a:solidFill>
          </a:endParaRPr>
        </a:p>
      </dgm:t>
    </dgm:pt>
    <dgm:pt modelId="{43B9D7F2-206F-4D0D-AEC7-ECD32DA3B372}">
      <dgm:prSet phldrT="[Text]"/>
      <dgm:spPr/>
      <dgm:t>
        <a:bodyPr/>
        <a:lstStyle/>
        <a:p>
          <a:r>
            <a:rPr lang="en-IN" dirty="0" smtClean="0">
              <a:solidFill>
                <a:srgbClr val="494949"/>
              </a:solidFill>
              <a:latin typeface="Roboto" panose="02000000000000000000" pitchFamily="2" charset="0"/>
              <a:ea typeface="Roboto" panose="02000000000000000000" pitchFamily="2" charset="0"/>
            </a:rPr>
            <a:t>Identify Problems</a:t>
          </a:r>
          <a:endParaRPr lang="en-IN" dirty="0">
            <a:solidFill>
              <a:srgbClr val="494949"/>
            </a:solidFill>
            <a:latin typeface="Roboto" panose="02000000000000000000" pitchFamily="2" charset="0"/>
            <a:ea typeface="Roboto" panose="02000000000000000000" pitchFamily="2" charset="0"/>
          </a:endParaRPr>
        </a:p>
      </dgm:t>
    </dgm:pt>
    <dgm:pt modelId="{4E52088C-36BE-4D5F-B031-F04F192723AF}" type="parTrans" cxnId="{AE541EC2-B1CD-4C74-81F8-3B6062879A43}">
      <dgm:prSet/>
      <dgm:spPr/>
      <dgm:t>
        <a:bodyPr/>
        <a:lstStyle/>
        <a:p>
          <a:endParaRPr lang="en-IN">
            <a:solidFill>
              <a:srgbClr val="494949"/>
            </a:solidFill>
          </a:endParaRPr>
        </a:p>
      </dgm:t>
    </dgm:pt>
    <dgm:pt modelId="{CFE45B44-226B-47E8-9285-679FBF08A7BE}" type="sibTrans" cxnId="{AE541EC2-B1CD-4C74-81F8-3B6062879A43}">
      <dgm:prSet/>
      <dgm:spPr/>
      <dgm:t>
        <a:bodyPr/>
        <a:lstStyle/>
        <a:p>
          <a:endParaRPr lang="en-IN">
            <a:solidFill>
              <a:srgbClr val="494949"/>
            </a:solidFill>
          </a:endParaRPr>
        </a:p>
      </dgm:t>
    </dgm:pt>
    <dgm:pt modelId="{29176127-74ED-4686-AECF-E3C34F815A64}">
      <dgm:prSet/>
      <dgm:spPr/>
      <dgm:t>
        <a:bodyPr/>
        <a:lstStyle/>
        <a:p>
          <a:r>
            <a:rPr lang="en-IN" dirty="0" smtClean="0">
              <a:solidFill>
                <a:srgbClr val="494949"/>
              </a:solidFill>
              <a:latin typeface="Roboto" panose="02000000000000000000" pitchFamily="2" charset="0"/>
              <a:ea typeface="Roboto" panose="02000000000000000000" pitchFamily="2" charset="0"/>
            </a:rPr>
            <a:t>Stay Connected to Remote Locations</a:t>
          </a:r>
          <a:endParaRPr lang="en-IN" dirty="0">
            <a:solidFill>
              <a:srgbClr val="494949"/>
            </a:solidFill>
            <a:latin typeface="Roboto" panose="02000000000000000000" pitchFamily="2" charset="0"/>
            <a:ea typeface="Roboto" panose="02000000000000000000" pitchFamily="2" charset="0"/>
          </a:endParaRPr>
        </a:p>
      </dgm:t>
    </dgm:pt>
    <dgm:pt modelId="{65F5C19F-D2FC-4C89-84FB-1039D28C1EE6}" type="parTrans" cxnId="{48D6E25C-E91A-435D-968D-22B378C284D5}">
      <dgm:prSet/>
      <dgm:spPr/>
      <dgm:t>
        <a:bodyPr/>
        <a:lstStyle/>
        <a:p>
          <a:endParaRPr lang="en-IN">
            <a:solidFill>
              <a:srgbClr val="494949"/>
            </a:solidFill>
          </a:endParaRPr>
        </a:p>
      </dgm:t>
    </dgm:pt>
    <dgm:pt modelId="{8852D930-5D55-47DC-8092-27F891EC7B8D}" type="sibTrans" cxnId="{48D6E25C-E91A-435D-968D-22B378C284D5}">
      <dgm:prSet/>
      <dgm:spPr/>
      <dgm:t>
        <a:bodyPr/>
        <a:lstStyle/>
        <a:p>
          <a:endParaRPr lang="en-IN">
            <a:solidFill>
              <a:srgbClr val="494949"/>
            </a:solidFill>
          </a:endParaRPr>
        </a:p>
      </dgm:t>
    </dgm:pt>
    <dgm:pt modelId="{DBFB7C04-FE79-405A-9BD6-AB2DD4DE0C6F}">
      <dgm:prSet/>
      <dgm:spPr/>
      <dgm:t>
        <a:bodyPr/>
        <a:lstStyle/>
        <a:p>
          <a:r>
            <a:rPr lang="en-IN" dirty="0" smtClean="0">
              <a:solidFill>
                <a:srgbClr val="494949"/>
              </a:solidFill>
              <a:latin typeface="Roboto" panose="02000000000000000000" pitchFamily="2" charset="0"/>
              <a:ea typeface="Roboto" panose="02000000000000000000" pitchFamily="2" charset="0"/>
            </a:rPr>
            <a:t>Reduce Human Intervention</a:t>
          </a:r>
          <a:endParaRPr lang="en-IN" dirty="0">
            <a:solidFill>
              <a:srgbClr val="494949"/>
            </a:solidFill>
            <a:latin typeface="Roboto" panose="02000000000000000000" pitchFamily="2" charset="0"/>
            <a:ea typeface="Roboto" panose="02000000000000000000" pitchFamily="2" charset="0"/>
          </a:endParaRPr>
        </a:p>
      </dgm:t>
    </dgm:pt>
    <dgm:pt modelId="{D746DCD9-4E17-4856-B6AF-50D9AEF2FF18}" type="parTrans" cxnId="{C819952B-1444-4BE5-8D90-76BD624605C3}">
      <dgm:prSet/>
      <dgm:spPr/>
      <dgm:t>
        <a:bodyPr/>
        <a:lstStyle/>
        <a:p>
          <a:endParaRPr lang="en-IN">
            <a:solidFill>
              <a:srgbClr val="494949"/>
            </a:solidFill>
          </a:endParaRPr>
        </a:p>
      </dgm:t>
    </dgm:pt>
    <dgm:pt modelId="{D07E473B-DF31-46B0-91DE-B8E6732461F6}" type="sibTrans" cxnId="{C819952B-1444-4BE5-8D90-76BD624605C3}">
      <dgm:prSet/>
      <dgm:spPr/>
      <dgm:t>
        <a:bodyPr/>
        <a:lstStyle/>
        <a:p>
          <a:endParaRPr lang="en-IN">
            <a:solidFill>
              <a:srgbClr val="494949"/>
            </a:solidFill>
          </a:endParaRPr>
        </a:p>
      </dgm:t>
    </dgm:pt>
    <dgm:pt modelId="{D81F84BB-1EDB-4FE3-BA74-816787BCBFAE}">
      <dgm:prSet/>
      <dgm:spPr/>
      <dgm:t>
        <a:bodyPr/>
        <a:lstStyle/>
        <a:p>
          <a:r>
            <a:rPr lang="en-IN" dirty="0" smtClean="0">
              <a:solidFill>
                <a:srgbClr val="494949"/>
              </a:solidFill>
              <a:latin typeface="Roboto" panose="02000000000000000000" pitchFamily="2" charset="0"/>
              <a:ea typeface="Roboto" panose="02000000000000000000" pitchFamily="2" charset="0"/>
            </a:rPr>
            <a:t>Minimize Resources</a:t>
          </a:r>
          <a:endParaRPr lang="en-IN" dirty="0">
            <a:solidFill>
              <a:srgbClr val="494949"/>
            </a:solidFill>
            <a:latin typeface="Roboto" panose="02000000000000000000" pitchFamily="2" charset="0"/>
            <a:ea typeface="Roboto" panose="02000000000000000000" pitchFamily="2" charset="0"/>
          </a:endParaRPr>
        </a:p>
      </dgm:t>
    </dgm:pt>
    <dgm:pt modelId="{6194919B-517C-4218-A01C-93B0FD8AEFBC}" type="parTrans" cxnId="{4E93C164-D825-4DDD-B3AB-2CFC446BDB7C}">
      <dgm:prSet/>
      <dgm:spPr/>
      <dgm:t>
        <a:bodyPr/>
        <a:lstStyle/>
        <a:p>
          <a:endParaRPr lang="en-IN">
            <a:solidFill>
              <a:srgbClr val="494949"/>
            </a:solidFill>
          </a:endParaRPr>
        </a:p>
      </dgm:t>
    </dgm:pt>
    <dgm:pt modelId="{D0DF0CD3-4ED1-4B70-8195-50F2FD00F1E5}" type="sibTrans" cxnId="{4E93C164-D825-4DDD-B3AB-2CFC446BDB7C}">
      <dgm:prSet/>
      <dgm:spPr/>
      <dgm:t>
        <a:bodyPr/>
        <a:lstStyle/>
        <a:p>
          <a:endParaRPr lang="en-IN">
            <a:solidFill>
              <a:srgbClr val="494949"/>
            </a:solidFill>
          </a:endParaRPr>
        </a:p>
      </dgm:t>
    </dgm:pt>
    <dgm:pt modelId="{7411ED9F-4771-46D8-ABA7-B46C0F6982B7}" type="pres">
      <dgm:prSet presAssocID="{9C538639-63D0-466C-9126-9D344E32B846}" presName="Name0" presStyleCnt="0">
        <dgm:presLayoutVars>
          <dgm:dir/>
          <dgm:animLvl val="lvl"/>
          <dgm:resizeHandles val="exact"/>
        </dgm:presLayoutVars>
      </dgm:prSet>
      <dgm:spPr/>
    </dgm:pt>
    <dgm:pt modelId="{50E5CE9A-F25E-4ACB-9AED-AF5EA61D4E10}" type="pres">
      <dgm:prSet presAssocID="{2EF3B6D4-7F08-4F0C-A947-95AB30402FD2}" presName="linNode" presStyleCnt="0"/>
      <dgm:spPr/>
    </dgm:pt>
    <dgm:pt modelId="{F867F4EA-8A67-41E2-BDE9-94952CB4E123}" type="pres">
      <dgm:prSet presAssocID="{2EF3B6D4-7F08-4F0C-A947-95AB30402FD2}" presName="parentText" presStyleLbl="node1" presStyleIdx="0" presStyleCnt="6">
        <dgm:presLayoutVars>
          <dgm:chMax val="1"/>
          <dgm:bulletEnabled val="1"/>
        </dgm:presLayoutVars>
      </dgm:prSet>
      <dgm:spPr/>
      <dgm:t>
        <a:bodyPr/>
        <a:lstStyle/>
        <a:p>
          <a:endParaRPr lang="en-IN"/>
        </a:p>
      </dgm:t>
    </dgm:pt>
    <dgm:pt modelId="{98062BCA-E224-4EDE-9777-6E0574DB9A6E}" type="pres">
      <dgm:prSet presAssocID="{AE0CA216-BA40-4E4C-8969-C863DB78444E}" presName="sp" presStyleCnt="0"/>
      <dgm:spPr/>
    </dgm:pt>
    <dgm:pt modelId="{CE07AC79-09CE-46ED-8250-AFB4CB540284}" type="pres">
      <dgm:prSet presAssocID="{29176127-74ED-4686-AECF-E3C34F815A64}" presName="linNode" presStyleCnt="0"/>
      <dgm:spPr/>
    </dgm:pt>
    <dgm:pt modelId="{6C915055-FC55-4A0A-A25C-DA50C29DB803}" type="pres">
      <dgm:prSet presAssocID="{29176127-74ED-4686-AECF-E3C34F815A64}" presName="parentText" presStyleLbl="node1" presStyleIdx="1" presStyleCnt="6">
        <dgm:presLayoutVars>
          <dgm:chMax val="1"/>
          <dgm:bulletEnabled val="1"/>
        </dgm:presLayoutVars>
      </dgm:prSet>
      <dgm:spPr/>
      <dgm:t>
        <a:bodyPr/>
        <a:lstStyle/>
        <a:p>
          <a:endParaRPr lang="en-IN"/>
        </a:p>
      </dgm:t>
    </dgm:pt>
    <dgm:pt modelId="{7B0E3490-A1B1-4494-85AD-E456B82061AF}" type="pres">
      <dgm:prSet presAssocID="{8852D930-5D55-47DC-8092-27F891EC7B8D}" presName="sp" presStyleCnt="0"/>
      <dgm:spPr/>
    </dgm:pt>
    <dgm:pt modelId="{058698C1-E1FF-4CCA-A070-2537AFE5557D}" type="pres">
      <dgm:prSet presAssocID="{DBFB7C04-FE79-405A-9BD6-AB2DD4DE0C6F}" presName="linNode" presStyleCnt="0"/>
      <dgm:spPr/>
    </dgm:pt>
    <dgm:pt modelId="{1066003B-56F5-49FD-B96C-EC920DFBF845}" type="pres">
      <dgm:prSet presAssocID="{DBFB7C04-FE79-405A-9BD6-AB2DD4DE0C6F}" presName="parentText" presStyleLbl="node1" presStyleIdx="2" presStyleCnt="6">
        <dgm:presLayoutVars>
          <dgm:chMax val="1"/>
          <dgm:bulletEnabled val="1"/>
        </dgm:presLayoutVars>
      </dgm:prSet>
      <dgm:spPr/>
      <dgm:t>
        <a:bodyPr/>
        <a:lstStyle/>
        <a:p>
          <a:endParaRPr lang="en-IN"/>
        </a:p>
      </dgm:t>
    </dgm:pt>
    <dgm:pt modelId="{EF83DCB2-DDA0-4A3A-B9B0-01B893EE73AF}" type="pres">
      <dgm:prSet presAssocID="{D07E473B-DF31-46B0-91DE-B8E6732461F6}" presName="sp" presStyleCnt="0"/>
      <dgm:spPr/>
    </dgm:pt>
    <dgm:pt modelId="{E6756A90-91DF-4F7C-A184-FCBA5FC73837}" type="pres">
      <dgm:prSet presAssocID="{D81F84BB-1EDB-4FE3-BA74-816787BCBFAE}" presName="linNode" presStyleCnt="0"/>
      <dgm:spPr/>
    </dgm:pt>
    <dgm:pt modelId="{D0A1FDD3-A122-4586-AA58-763F9D3EFE19}" type="pres">
      <dgm:prSet presAssocID="{D81F84BB-1EDB-4FE3-BA74-816787BCBFAE}" presName="parentText" presStyleLbl="node1" presStyleIdx="3" presStyleCnt="6">
        <dgm:presLayoutVars>
          <dgm:chMax val="1"/>
          <dgm:bulletEnabled val="1"/>
        </dgm:presLayoutVars>
      </dgm:prSet>
      <dgm:spPr/>
      <dgm:t>
        <a:bodyPr/>
        <a:lstStyle/>
        <a:p>
          <a:endParaRPr lang="en-IN"/>
        </a:p>
      </dgm:t>
    </dgm:pt>
    <dgm:pt modelId="{0E36A837-582E-41C5-89D7-C08E2C974175}" type="pres">
      <dgm:prSet presAssocID="{D0DF0CD3-4ED1-4B70-8195-50F2FD00F1E5}" presName="sp" presStyleCnt="0"/>
      <dgm:spPr/>
    </dgm:pt>
    <dgm:pt modelId="{7334385D-74CB-4390-AC62-76E114ECBD05}" type="pres">
      <dgm:prSet presAssocID="{4247EBA5-4C06-40D3-BC00-9CD30F28CD92}" presName="linNode" presStyleCnt="0"/>
      <dgm:spPr/>
    </dgm:pt>
    <dgm:pt modelId="{31BAA699-DC47-4B6D-8D0A-008EFF3E1879}" type="pres">
      <dgm:prSet presAssocID="{4247EBA5-4C06-40D3-BC00-9CD30F28CD92}" presName="parentText" presStyleLbl="node1" presStyleIdx="4" presStyleCnt="6">
        <dgm:presLayoutVars>
          <dgm:chMax val="1"/>
          <dgm:bulletEnabled val="1"/>
        </dgm:presLayoutVars>
      </dgm:prSet>
      <dgm:spPr/>
      <dgm:t>
        <a:bodyPr/>
        <a:lstStyle/>
        <a:p>
          <a:endParaRPr lang="en-IN"/>
        </a:p>
      </dgm:t>
    </dgm:pt>
    <dgm:pt modelId="{948013AE-3A87-4F35-B60A-677FEB0ECD0C}" type="pres">
      <dgm:prSet presAssocID="{643EE18E-2A93-4142-A2B2-07BD3642B452}" presName="sp" presStyleCnt="0"/>
      <dgm:spPr/>
    </dgm:pt>
    <dgm:pt modelId="{25FB0493-591C-4A93-9641-C36052222B8E}" type="pres">
      <dgm:prSet presAssocID="{43B9D7F2-206F-4D0D-AEC7-ECD32DA3B372}" presName="linNode" presStyleCnt="0"/>
      <dgm:spPr/>
    </dgm:pt>
    <dgm:pt modelId="{480E9A99-6179-4FCA-9F77-629687D3DFEB}" type="pres">
      <dgm:prSet presAssocID="{43B9D7F2-206F-4D0D-AEC7-ECD32DA3B372}" presName="parentText" presStyleLbl="node1" presStyleIdx="5" presStyleCnt="6">
        <dgm:presLayoutVars>
          <dgm:chMax val="1"/>
          <dgm:bulletEnabled val="1"/>
        </dgm:presLayoutVars>
      </dgm:prSet>
      <dgm:spPr/>
      <dgm:t>
        <a:bodyPr/>
        <a:lstStyle/>
        <a:p>
          <a:endParaRPr lang="en-IN"/>
        </a:p>
      </dgm:t>
    </dgm:pt>
  </dgm:ptLst>
  <dgm:cxnLst>
    <dgm:cxn modelId="{C751E45C-AA98-4B38-8DFD-1BAE572DB95F}" type="presOf" srcId="{43B9D7F2-206F-4D0D-AEC7-ECD32DA3B372}" destId="{480E9A99-6179-4FCA-9F77-629687D3DFEB}" srcOrd="0" destOrd="0" presId="urn:microsoft.com/office/officeart/2005/8/layout/vList5"/>
    <dgm:cxn modelId="{48D6E25C-E91A-435D-968D-22B378C284D5}" srcId="{9C538639-63D0-466C-9126-9D344E32B846}" destId="{29176127-74ED-4686-AECF-E3C34F815A64}" srcOrd="1" destOrd="0" parTransId="{65F5C19F-D2FC-4C89-84FB-1039D28C1EE6}" sibTransId="{8852D930-5D55-47DC-8092-27F891EC7B8D}"/>
    <dgm:cxn modelId="{C819952B-1444-4BE5-8D90-76BD624605C3}" srcId="{9C538639-63D0-466C-9126-9D344E32B846}" destId="{DBFB7C04-FE79-405A-9BD6-AB2DD4DE0C6F}" srcOrd="2" destOrd="0" parTransId="{D746DCD9-4E17-4856-B6AF-50D9AEF2FF18}" sibTransId="{D07E473B-DF31-46B0-91DE-B8E6732461F6}"/>
    <dgm:cxn modelId="{1717FCD9-D00E-4E74-86DA-2C535F6E7870}" type="presOf" srcId="{29176127-74ED-4686-AECF-E3C34F815A64}" destId="{6C915055-FC55-4A0A-A25C-DA50C29DB803}" srcOrd="0" destOrd="0" presId="urn:microsoft.com/office/officeart/2005/8/layout/vList5"/>
    <dgm:cxn modelId="{D06529C1-777F-45B7-B627-3B5AE5D665BD}" type="presOf" srcId="{2EF3B6D4-7F08-4F0C-A947-95AB30402FD2}" destId="{F867F4EA-8A67-41E2-BDE9-94952CB4E123}" srcOrd="0" destOrd="0" presId="urn:microsoft.com/office/officeart/2005/8/layout/vList5"/>
    <dgm:cxn modelId="{1C223754-0143-42F2-B3E3-40F0B962AFD7}" type="presOf" srcId="{4247EBA5-4C06-40D3-BC00-9CD30F28CD92}" destId="{31BAA699-DC47-4B6D-8D0A-008EFF3E1879}" srcOrd="0" destOrd="0" presId="urn:microsoft.com/office/officeart/2005/8/layout/vList5"/>
    <dgm:cxn modelId="{985788D1-4329-402A-B2DA-A8CB3EA46EBC}" type="presOf" srcId="{DBFB7C04-FE79-405A-9BD6-AB2DD4DE0C6F}" destId="{1066003B-56F5-49FD-B96C-EC920DFBF845}" srcOrd="0" destOrd="0" presId="urn:microsoft.com/office/officeart/2005/8/layout/vList5"/>
    <dgm:cxn modelId="{4959BCC2-98DB-4146-A043-A989CDEE5A41}" type="presOf" srcId="{9C538639-63D0-466C-9126-9D344E32B846}" destId="{7411ED9F-4771-46D8-ABA7-B46C0F6982B7}" srcOrd="0" destOrd="0" presId="urn:microsoft.com/office/officeart/2005/8/layout/vList5"/>
    <dgm:cxn modelId="{F49E8BF3-A1CB-4D95-9E68-7098DEEF5732}" srcId="{9C538639-63D0-466C-9126-9D344E32B846}" destId="{2EF3B6D4-7F08-4F0C-A947-95AB30402FD2}" srcOrd="0" destOrd="0" parTransId="{312EBBFA-6F93-4E78-AE6B-6FDF718F25BB}" sibTransId="{AE0CA216-BA40-4E4C-8969-C863DB78444E}"/>
    <dgm:cxn modelId="{4E93C164-D825-4DDD-B3AB-2CFC446BDB7C}" srcId="{9C538639-63D0-466C-9126-9D344E32B846}" destId="{D81F84BB-1EDB-4FE3-BA74-816787BCBFAE}" srcOrd="3" destOrd="0" parTransId="{6194919B-517C-4218-A01C-93B0FD8AEFBC}" sibTransId="{D0DF0CD3-4ED1-4B70-8195-50F2FD00F1E5}"/>
    <dgm:cxn modelId="{AE541EC2-B1CD-4C74-81F8-3B6062879A43}" srcId="{9C538639-63D0-466C-9126-9D344E32B846}" destId="{43B9D7F2-206F-4D0D-AEC7-ECD32DA3B372}" srcOrd="5" destOrd="0" parTransId="{4E52088C-36BE-4D5F-B031-F04F192723AF}" sibTransId="{CFE45B44-226B-47E8-9285-679FBF08A7BE}"/>
    <dgm:cxn modelId="{CBDF83D1-C0E9-4891-8D86-44B49DCA05ED}" type="presOf" srcId="{D81F84BB-1EDB-4FE3-BA74-816787BCBFAE}" destId="{D0A1FDD3-A122-4586-AA58-763F9D3EFE19}" srcOrd="0" destOrd="0" presId="urn:microsoft.com/office/officeart/2005/8/layout/vList5"/>
    <dgm:cxn modelId="{B21D2458-95C2-4883-B2E0-6A5BBF765C5E}" srcId="{9C538639-63D0-466C-9126-9D344E32B846}" destId="{4247EBA5-4C06-40D3-BC00-9CD30F28CD92}" srcOrd="4" destOrd="0" parTransId="{9176ECC7-21C6-4335-9CEC-BFC220D77A5E}" sibTransId="{643EE18E-2A93-4142-A2B2-07BD3642B452}"/>
    <dgm:cxn modelId="{CADEA655-2F8E-4EB1-8959-68FF58CAC853}" type="presParOf" srcId="{7411ED9F-4771-46D8-ABA7-B46C0F6982B7}" destId="{50E5CE9A-F25E-4ACB-9AED-AF5EA61D4E10}" srcOrd="0" destOrd="0" presId="urn:microsoft.com/office/officeart/2005/8/layout/vList5"/>
    <dgm:cxn modelId="{210546D2-D42A-47E2-9DDC-DB3C37E3045E}" type="presParOf" srcId="{50E5CE9A-F25E-4ACB-9AED-AF5EA61D4E10}" destId="{F867F4EA-8A67-41E2-BDE9-94952CB4E123}" srcOrd="0" destOrd="0" presId="urn:microsoft.com/office/officeart/2005/8/layout/vList5"/>
    <dgm:cxn modelId="{08578C76-83B3-4E19-800D-AD5ADE574B34}" type="presParOf" srcId="{7411ED9F-4771-46D8-ABA7-B46C0F6982B7}" destId="{98062BCA-E224-4EDE-9777-6E0574DB9A6E}" srcOrd="1" destOrd="0" presId="urn:microsoft.com/office/officeart/2005/8/layout/vList5"/>
    <dgm:cxn modelId="{B4F6CDAD-3086-4F21-9DF7-3C7B44FBB96D}" type="presParOf" srcId="{7411ED9F-4771-46D8-ABA7-B46C0F6982B7}" destId="{CE07AC79-09CE-46ED-8250-AFB4CB540284}" srcOrd="2" destOrd="0" presId="urn:microsoft.com/office/officeart/2005/8/layout/vList5"/>
    <dgm:cxn modelId="{6B650854-74A5-455D-8B70-F02D93A21227}" type="presParOf" srcId="{CE07AC79-09CE-46ED-8250-AFB4CB540284}" destId="{6C915055-FC55-4A0A-A25C-DA50C29DB803}" srcOrd="0" destOrd="0" presId="urn:microsoft.com/office/officeart/2005/8/layout/vList5"/>
    <dgm:cxn modelId="{078B7CCD-FAB0-4FA3-B8B8-369E3351AC6E}" type="presParOf" srcId="{7411ED9F-4771-46D8-ABA7-B46C0F6982B7}" destId="{7B0E3490-A1B1-4494-85AD-E456B82061AF}" srcOrd="3" destOrd="0" presId="urn:microsoft.com/office/officeart/2005/8/layout/vList5"/>
    <dgm:cxn modelId="{1E72704F-EE49-4A51-BFFD-1C295878F44C}" type="presParOf" srcId="{7411ED9F-4771-46D8-ABA7-B46C0F6982B7}" destId="{058698C1-E1FF-4CCA-A070-2537AFE5557D}" srcOrd="4" destOrd="0" presId="urn:microsoft.com/office/officeart/2005/8/layout/vList5"/>
    <dgm:cxn modelId="{0C1C8858-F5FF-462F-A665-9F1B527EE31F}" type="presParOf" srcId="{058698C1-E1FF-4CCA-A070-2537AFE5557D}" destId="{1066003B-56F5-49FD-B96C-EC920DFBF845}" srcOrd="0" destOrd="0" presId="urn:microsoft.com/office/officeart/2005/8/layout/vList5"/>
    <dgm:cxn modelId="{4F3076AA-35C9-4B6C-8856-ECE489B7535B}" type="presParOf" srcId="{7411ED9F-4771-46D8-ABA7-B46C0F6982B7}" destId="{EF83DCB2-DDA0-4A3A-B9B0-01B893EE73AF}" srcOrd="5" destOrd="0" presId="urn:microsoft.com/office/officeart/2005/8/layout/vList5"/>
    <dgm:cxn modelId="{1A01782A-398A-4881-A017-4991F9F4C3FE}" type="presParOf" srcId="{7411ED9F-4771-46D8-ABA7-B46C0F6982B7}" destId="{E6756A90-91DF-4F7C-A184-FCBA5FC73837}" srcOrd="6" destOrd="0" presId="urn:microsoft.com/office/officeart/2005/8/layout/vList5"/>
    <dgm:cxn modelId="{8DF3FCA6-53EA-4961-9136-28F1F94E50A5}" type="presParOf" srcId="{E6756A90-91DF-4F7C-A184-FCBA5FC73837}" destId="{D0A1FDD3-A122-4586-AA58-763F9D3EFE19}" srcOrd="0" destOrd="0" presId="urn:microsoft.com/office/officeart/2005/8/layout/vList5"/>
    <dgm:cxn modelId="{E6AED409-9E5E-47D9-9BD4-22B32001438F}" type="presParOf" srcId="{7411ED9F-4771-46D8-ABA7-B46C0F6982B7}" destId="{0E36A837-582E-41C5-89D7-C08E2C974175}" srcOrd="7" destOrd="0" presId="urn:microsoft.com/office/officeart/2005/8/layout/vList5"/>
    <dgm:cxn modelId="{F73996AA-132A-4B78-BF7F-C8C8BE0C74F5}" type="presParOf" srcId="{7411ED9F-4771-46D8-ABA7-B46C0F6982B7}" destId="{7334385D-74CB-4390-AC62-76E114ECBD05}" srcOrd="8" destOrd="0" presId="urn:microsoft.com/office/officeart/2005/8/layout/vList5"/>
    <dgm:cxn modelId="{048B10BB-0D18-44AA-B94A-55CC3E20FD57}" type="presParOf" srcId="{7334385D-74CB-4390-AC62-76E114ECBD05}" destId="{31BAA699-DC47-4B6D-8D0A-008EFF3E1879}" srcOrd="0" destOrd="0" presId="urn:microsoft.com/office/officeart/2005/8/layout/vList5"/>
    <dgm:cxn modelId="{E9BE07F9-C0C6-4335-BC9B-3651954F63B6}" type="presParOf" srcId="{7411ED9F-4771-46D8-ABA7-B46C0F6982B7}" destId="{948013AE-3A87-4F35-B60A-677FEB0ECD0C}" srcOrd="9" destOrd="0" presId="urn:microsoft.com/office/officeart/2005/8/layout/vList5"/>
    <dgm:cxn modelId="{B1F54B52-98B3-463A-AB21-A40EE92EEC8E}" type="presParOf" srcId="{7411ED9F-4771-46D8-ABA7-B46C0F6982B7}" destId="{25FB0493-591C-4A93-9641-C36052222B8E}" srcOrd="10" destOrd="0" presId="urn:microsoft.com/office/officeart/2005/8/layout/vList5"/>
    <dgm:cxn modelId="{4131B8FE-B3F8-4C9C-9ED1-7D403CFD6927}" type="presParOf" srcId="{25FB0493-591C-4A93-9641-C36052222B8E}" destId="{480E9A99-6179-4FCA-9F77-629687D3DFE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538639-63D0-466C-9126-9D344E32B846}" type="doc">
      <dgm:prSet loTypeId="urn:microsoft.com/office/officeart/2005/8/layout/vList5" loCatId="list" qsTypeId="urn:microsoft.com/office/officeart/2005/8/quickstyle/simple1" qsCatId="simple" csTypeId="urn:microsoft.com/office/officeart/2005/8/colors/colorful1" csCatId="colorful" phldr="1"/>
      <dgm:spPr/>
    </dgm:pt>
    <dgm:pt modelId="{7411ED9F-4771-46D8-ABA7-B46C0F6982B7}" type="pres">
      <dgm:prSet presAssocID="{9C538639-63D0-466C-9126-9D344E32B846}" presName="Name0" presStyleCnt="0">
        <dgm:presLayoutVars>
          <dgm:dir/>
          <dgm:animLvl val="lvl"/>
          <dgm:resizeHandles val="exact"/>
        </dgm:presLayoutVars>
      </dgm:prSet>
      <dgm:spPr/>
    </dgm:pt>
  </dgm:ptLst>
  <dgm:cxnLst>
    <dgm:cxn modelId="{AAA75BC2-A33B-4673-9D4B-18B627CF4BD3}" type="presOf" srcId="{9C538639-63D0-466C-9126-9D344E32B846}" destId="{7411ED9F-4771-46D8-ABA7-B46C0F6982B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538639-63D0-466C-9126-9D344E32B846}" type="doc">
      <dgm:prSet loTypeId="urn:microsoft.com/office/officeart/2005/8/layout/vList5" loCatId="list" qsTypeId="urn:microsoft.com/office/officeart/2005/8/quickstyle/simple1" qsCatId="simple" csTypeId="urn:microsoft.com/office/officeart/2005/8/colors/colorful1" csCatId="colorful" phldr="1"/>
      <dgm:spPr/>
    </dgm:pt>
    <dgm:pt modelId="{7411ED9F-4771-46D8-ABA7-B46C0F6982B7}" type="pres">
      <dgm:prSet presAssocID="{9C538639-63D0-466C-9126-9D344E32B846}" presName="Name0" presStyleCnt="0">
        <dgm:presLayoutVars>
          <dgm:dir/>
          <dgm:animLvl val="lvl"/>
          <dgm:resizeHandles val="exact"/>
        </dgm:presLayoutVars>
      </dgm:prSet>
      <dgm:spPr/>
    </dgm:pt>
  </dgm:ptLst>
  <dgm:cxnLst>
    <dgm:cxn modelId="{90D2E909-9D48-4F5E-9BE5-176610FEFCA8}" type="presOf" srcId="{9C538639-63D0-466C-9126-9D344E32B846}" destId="{7411ED9F-4771-46D8-ABA7-B46C0F6982B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C5B977-CF2C-4BB2-B2BA-9D52655C16E7}" type="doc">
      <dgm:prSet loTypeId="urn:microsoft.com/office/officeart/2005/8/layout/default" loCatId="list" qsTypeId="urn:microsoft.com/office/officeart/2005/8/quickstyle/simple3" qsCatId="simple" csTypeId="urn:microsoft.com/office/officeart/2005/8/colors/colorful1" csCatId="colorful" phldr="1"/>
      <dgm:spPr/>
      <dgm:t>
        <a:bodyPr/>
        <a:lstStyle/>
        <a:p>
          <a:endParaRPr lang="en-IN"/>
        </a:p>
      </dgm:t>
    </dgm:pt>
    <dgm:pt modelId="{EB19D5B2-121D-45CF-A7A1-5039DC41EF3F}">
      <dgm:prSet phldrT="[Text]"/>
      <dgm:spPr>
        <a:gradFill rotWithShape="0">
          <a:gsLst>
            <a:gs pos="0">
              <a:srgbClr val="D0D0D0"/>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gradFill>
      </dgm:spPr>
      <dgm:t>
        <a:bodyPr/>
        <a:lstStyle/>
        <a:p>
          <a:r>
            <a:rPr lang="en-IN" dirty="0" smtClean="0">
              <a:solidFill>
                <a:srgbClr val="494949"/>
              </a:solidFill>
              <a:latin typeface="Roboto" panose="02000000000000000000" pitchFamily="2" charset="0"/>
              <a:ea typeface="Roboto" panose="02000000000000000000" pitchFamily="2" charset="0"/>
            </a:rPr>
            <a:t>Microcontroller</a:t>
          </a:r>
        </a:p>
        <a:p>
          <a:r>
            <a:rPr lang="en-IN" dirty="0" smtClean="0">
              <a:solidFill>
                <a:srgbClr val="494949"/>
              </a:solidFill>
              <a:latin typeface="Roboto" panose="02000000000000000000" pitchFamily="2" charset="0"/>
              <a:ea typeface="Roboto" panose="02000000000000000000" pitchFamily="2" charset="0"/>
            </a:rPr>
            <a:t>or</a:t>
          </a:r>
        </a:p>
        <a:p>
          <a:r>
            <a:rPr lang="en-IN" dirty="0" smtClean="0">
              <a:solidFill>
                <a:srgbClr val="494949"/>
              </a:solidFill>
              <a:latin typeface="Roboto" panose="02000000000000000000" pitchFamily="2" charset="0"/>
              <a:ea typeface="Roboto" panose="02000000000000000000" pitchFamily="2" charset="0"/>
            </a:rPr>
            <a:t>Microprocessor</a:t>
          </a:r>
          <a:endParaRPr lang="en-IN" dirty="0">
            <a:solidFill>
              <a:srgbClr val="494949"/>
            </a:solidFill>
            <a:latin typeface="Roboto" panose="02000000000000000000" pitchFamily="2" charset="0"/>
            <a:ea typeface="Roboto" panose="02000000000000000000" pitchFamily="2" charset="0"/>
          </a:endParaRPr>
        </a:p>
      </dgm:t>
    </dgm:pt>
    <dgm:pt modelId="{19D53EDE-8E70-41DB-97A5-B723B5C9853D}" type="parTrans" cxnId="{00DD9B35-C07E-4B3F-97FD-B52CC3809704}">
      <dgm:prSet/>
      <dgm:spPr/>
      <dgm:t>
        <a:bodyPr/>
        <a:lstStyle/>
        <a:p>
          <a:endParaRPr lang="en-IN"/>
        </a:p>
      </dgm:t>
    </dgm:pt>
    <dgm:pt modelId="{39EE8C11-7051-4947-A227-01DD6B8EB8FA}" type="sibTrans" cxnId="{00DD9B35-C07E-4B3F-97FD-B52CC3809704}">
      <dgm:prSet/>
      <dgm:spPr/>
      <dgm:t>
        <a:bodyPr/>
        <a:lstStyle/>
        <a:p>
          <a:endParaRPr lang="en-IN"/>
        </a:p>
      </dgm:t>
    </dgm:pt>
    <dgm:pt modelId="{D7CA81EB-2A8F-4A6C-ABAC-2AAECAA123B0}">
      <dgm:prSet/>
      <dgm:spPr/>
      <dgm:t>
        <a:bodyPr/>
        <a:lstStyle/>
        <a:p>
          <a:r>
            <a:rPr lang="en-IN" dirty="0" smtClean="0">
              <a:solidFill>
                <a:srgbClr val="494949"/>
              </a:solidFill>
              <a:latin typeface="Roboto" panose="02000000000000000000" pitchFamily="2" charset="0"/>
              <a:ea typeface="Roboto" panose="02000000000000000000" pitchFamily="2" charset="0"/>
            </a:rPr>
            <a:t>Relay Module</a:t>
          </a:r>
        </a:p>
      </dgm:t>
    </dgm:pt>
    <dgm:pt modelId="{75DC3E4E-7BEE-4E96-B69C-61912524D93D}" type="parTrans" cxnId="{9F853985-C0AE-4292-8D17-37986466A79A}">
      <dgm:prSet/>
      <dgm:spPr/>
      <dgm:t>
        <a:bodyPr/>
        <a:lstStyle/>
        <a:p>
          <a:endParaRPr lang="en-IN"/>
        </a:p>
      </dgm:t>
    </dgm:pt>
    <dgm:pt modelId="{E55AAF7C-0A5A-41AF-A59B-B1634D24C1EA}" type="sibTrans" cxnId="{9F853985-C0AE-4292-8D17-37986466A79A}">
      <dgm:prSet/>
      <dgm:spPr/>
      <dgm:t>
        <a:bodyPr/>
        <a:lstStyle/>
        <a:p>
          <a:endParaRPr lang="en-IN"/>
        </a:p>
      </dgm:t>
    </dgm:pt>
    <dgm:pt modelId="{A7857D2D-D514-4AD9-B1E1-152EA6314580}">
      <dgm:prSet/>
      <dgm:spPr/>
      <dgm:t>
        <a:bodyPr/>
        <a:lstStyle/>
        <a:p>
          <a:r>
            <a:rPr lang="en-IN" dirty="0" smtClean="0">
              <a:solidFill>
                <a:srgbClr val="494949"/>
              </a:solidFill>
              <a:latin typeface="Roboto" panose="02000000000000000000" pitchFamily="2" charset="0"/>
              <a:ea typeface="Roboto" panose="02000000000000000000" pitchFamily="2" charset="0"/>
            </a:rPr>
            <a:t>Webpage</a:t>
          </a:r>
        </a:p>
        <a:p>
          <a:r>
            <a:rPr lang="en-IN" dirty="0" smtClean="0">
              <a:solidFill>
                <a:srgbClr val="494949"/>
              </a:solidFill>
              <a:latin typeface="Roboto" panose="02000000000000000000" pitchFamily="2" charset="0"/>
              <a:ea typeface="Roboto" panose="02000000000000000000" pitchFamily="2" charset="0"/>
            </a:rPr>
            <a:t>or </a:t>
          </a:r>
        </a:p>
        <a:p>
          <a:r>
            <a:rPr lang="en-IN" dirty="0" smtClean="0">
              <a:solidFill>
                <a:srgbClr val="494949"/>
              </a:solidFill>
              <a:latin typeface="Roboto" panose="02000000000000000000" pitchFamily="2" charset="0"/>
              <a:ea typeface="Roboto" panose="02000000000000000000" pitchFamily="2" charset="0"/>
            </a:rPr>
            <a:t>Mobile App</a:t>
          </a:r>
          <a:endParaRPr lang="en-IN" dirty="0">
            <a:solidFill>
              <a:srgbClr val="494949"/>
            </a:solidFill>
            <a:latin typeface="Roboto" panose="02000000000000000000" pitchFamily="2" charset="0"/>
            <a:ea typeface="Roboto" panose="02000000000000000000" pitchFamily="2" charset="0"/>
          </a:endParaRPr>
        </a:p>
      </dgm:t>
    </dgm:pt>
    <dgm:pt modelId="{921A12D9-5F00-4637-8B96-F0E8E4500D1B}" type="parTrans" cxnId="{084CE529-0C17-490B-A183-1BA3C3B607CE}">
      <dgm:prSet/>
      <dgm:spPr/>
      <dgm:t>
        <a:bodyPr/>
        <a:lstStyle/>
        <a:p>
          <a:endParaRPr lang="en-IN"/>
        </a:p>
      </dgm:t>
    </dgm:pt>
    <dgm:pt modelId="{C189230E-E33B-4542-BBB1-A08818CCECB3}" type="sibTrans" cxnId="{084CE529-0C17-490B-A183-1BA3C3B607CE}">
      <dgm:prSet/>
      <dgm:spPr/>
      <dgm:t>
        <a:bodyPr/>
        <a:lstStyle/>
        <a:p>
          <a:endParaRPr lang="en-IN"/>
        </a:p>
      </dgm:t>
    </dgm:pt>
    <dgm:pt modelId="{0BEBBF46-2695-4634-B5BC-21CB4D7CD12F}" type="pres">
      <dgm:prSet presAssocID="{A3C5B977-CF2C-4BB2-B2BA-9D52655C16E7}" presName="diagram" presStyleCnt="0">
        <dgm:presLayoutVars>
          <dgm:dir/>
          <dgm:resizeHandles val="exact"/>
        </dgm:presLayoutVars>
      </dgm:prSet>
      <dgm:spPr/>
      <dgm:t>
        <a:bodyPr/>
        <a:lstStyle/>
        <a:p>
          <a:endParaRPr lang="en-IN"/>
        </a:p>
      </dgm:t>
    </dgm:pt>
    <dgm:pt modelId="{BBD930B8-275F-46A5-9D04-97FD211C1F15}" type="pres">
      <dgm:prSet presAssocID="{EB19D5B2-121D-45CF-A7A1-5039DC41EF3F}" presName="node" presStyleLbl="node1" presStyleIdx="0" presStyleCnt="3" custScaleX="17117" custScaleY="28529" custLinFactNeighborY="1960">
        <dgm:presLayoutVars>
          <dgm:bulletEnabled val="1"/>
        </dgm:presLayoutVars>
      </dgm:prSet>
      <dgm:spPr/>
      <dgm:t>
        <a:bodyPr/>
        <a:lstStyle/>
        <a:p>
          <a:endParaRPr lang="en-IN"/>
        </a:p>
      </dgm:t>
    </dgm:pt>
    <dgm:pt modelId="{A5FFFE72-1AF5-4F5B-9E6E-1FB82404427F}" type="pres">
      <dgm:prSet presAssocID="{39EE8C11-7051-4947-A227-01DD6B8EB8FA}" presName="sibTrans" presStyleCnt="0"/>
      <dgm:spPr/>
      <dgm:t>
        <a:bodyPr/>
        <a:lstStyle/>
        <a:p>
          <a:endParaRPr lang="en-IN"/>
        </a:p>
      </dgm:t>
    </dgm:pt>
    <dgm:pt modelId="{00CB8853-5313-443E-BA8F-1716B1BEF323}" type="pres">
      <dgm:prSet presAssocID="{D7CA81EB-2A8F-4A6C-ABAC-2AAECAA123B0}" presName="node" presStyleLbl="node1" presStyleIdx="1" presStyleCnt="3" custScaleX="17117" custScaleY="28529" custLinFactNeighborY="1960">
        <dgm:presLayoutVars>
          <dgm:bulletEnabled val="1"/>
        </dgm:presLayoutVars>
      </dgm:prSet>
      <dgm:spPr/>
      <dgm:t>
        <a:bodyPr/>
        <a:lstStyle/>
        <a:p>
          <a:endParaRPr lang="en-IN"/>
        </a:p>
      </dgm:t>
    </dgm:pt>
    <dgm:pt modelId="{D52D6232-1136-4426-93B0-699DC9F5FEAD}" type="pres">
      <dgm:prSet presAssocID="{E55AAF7C-0A5A-41AF-A59B-B1634D24C1EA}" presName="sibTrans" presStyleCnt="0"/>
      <dgm:spPr/>
      <dgm:t>
        <a:bodyPr/>
        <a:lstStyle/>
        <a:p>
          <a:endParaRPr lang="en-IN"/>
        </a:p>
      </dgm:t>
    </dgm:pt>
    <dgm:pt modelId="{30A10BF6-871C-49D2-8CA5-6490829520A8}" type="pres">
      <dgm:prSet presAssocID="{A7857D2D-D514-4AD9-B1E1-152EA6314580}" presName="node" presStyleLbl="node1" presStyleIdx="2" presStyleCnt="3" custScaleX="17117" custScaleY="28529" custLinFactNeighborY="1960">
        <dgm:presLayoutVars>
          <dgm:bulletEnabled val="1"/>
        </dgm:presLayoutVars>
      </dgm:prSet>
      <dgm:spPr/>
      <dgm:t>
        <a:bodyPr/>
        <a:lstStyle/>
        <a:p>
          <a:endParaRPr lang="en-IN"/>
        </a:p>
      </dgm:t>
    </dgm:pt>
  </dgm:ptLst>
  <dgm:cxnLst>
    <dgm:cxn modelId="{9F853985-C0AE-4292-8D17-37986466A79A}" srcId="{A3C5B977-CF2C-4BB2-B2BA-9D52655C16E7}" destId="{D7CA81EB-2A8F-4A6C-ABAC-2AAECAA123B0}" srcOrd="1" destOrd="0" parTransId="{75DC3E4E-7BEE-4E96-B69C-61912524D93D}" sibTransId="{E55AAF7C-0A5A-41AF-A59B-B1634D24C1EA}"/>
    <dgm:cxn modelId="{00DD9B35-C07E-4B3F-97FD-B52CC3809704}" srcId="{A3C5B977-CF2C-4BB2-B2BA-9D52655C16E7}" destId="{EB19D5B2-121D-45CF-A7A1-5039DC41EF3F}" srcOrd="0" destOrd="0" parTransId="{19D53EDE-8E70-41DB-97A5-B723B5C9853D}" sibTransId="{39EE8C11-7051-4947-A227-01DD6B8EB8FA}"/>
    <dgm:cxn modelId="{A4C33CE1-23C3-4D07-BE64-E9EBCC0329E9}" type="presOf" srcId="{D7CA81EB-2A8F-4A6C-ABAC-2AAECAA123B0}" destId="{00CB8853-5313-443E-BA8F-1716B1BEF323}" srcOrd="0" destOrd="0" presId="urn:microsoft.com/office/officeart/2005/8/layout/default"/>
    <dgm:cxn modelId="{7A1BE01A-535C-41E5-9790-94D5EBE307F3}" type="presOf" srcId="{EB19D5B2-121D-45CF-A7A1-5039DC41EF3F}" destId="{BBD930B8-275F-46A5-9D04-97FD211C1F15}" srcOrd="0" destOrd="0" presId="urn:microsoft.com/office/officeart/2005/8/layout/default"/>
    <dgm:cxn modelId="{BC3A9720-90ED-45F0-BA9A-B3AB9B31A742}" type="presOf" srcId="{A7857D2D-D514-4AD9-B1E1-152EA6314580}" destId="{30A10BF6-871C-49D2-8CA5-6490829520A8}" srcOrd="0" destOrd="0" presId="urn:microsoft.com/office/officeart/2005/8/layout/default"/>
    <dgm:cxn modelId="{723BE2BA-E559-44DE-BECA-235C235B0717}" type="presOf" srcId="{A3C5B977-CF2C-4BB2-B2BA-9D52655C16E7}" destId="{0BEBBF46-2695-4634-B5BC-21CB4D7CD12F}" srcOrd="0" destOrd="0" presId="urn:microsoft.com/office/officeart/2005/8/layout/default"/>
    <dgm:cxn modelId="{084CE529-0C17-490B-A183-1BA3C3B607CE}" srcId="{A3C5B977-CF2C-4BB2-B2BA-9D52655C16E7}" destId="{A7857D2D-D514-4AD9-B1E1-152EA6314580}" srcOrd="2" destOrd="0" parTransId="{921A12D9-5F00-4637-8B96-F0E8E4500D1B}" sibTransId="{C189230E-E33B-4542-BBB1-A08818CCECB3}"/>
    <dgm:cxn modelId="{D44A293C-F7D1-4C95-B476-77B0593CB798}" type="presParOf" srcId="{0BEBBF46-2695-4634-B5BC-21CB4D7CD12F}" destId="{BBD930B8-275F-46A5-9D04-97FD211C1F15}" srcOrd="0" destOrd="0" presId="urn:microsoft.com/office/officeart/2005/8/layout/default"/>
    <dgm:cxn modelId="{5952723C-3B1F-4EF7-BD84-A13219579FEF}" type="presParOf" srcId="{0BEBBF46-2695-4634-B5BC-21CB4D7CD12F}" destId="{A5FFFE72-1AF5-4F5B-9E6E-1FB82404427F}" srcOrd="1" destOrd="0" presId="urn:microsoft.com/office/officeart/2005/8/layout/default"/>
    <dgm:cxn modelId="{C3E7019D-BF96-4B23-AAD9-646E403F696D}" type="presParOf" srcId="{0BEBBF46-2695-4634-B5BC-21CB4D7CD12F}" destId="{00CB8853-5313-443E-BA8F-1716B1BEF323}" srcOrd="2" destOrd="0" presId="urn:microsoft.com/office/officeart/2005/8/layout/default"/>
    <dgm:cxn modelId="{EEFAB3A4-369E-4203-8EB9-3D966423B69C}" type="presParOf" srcId="{0BEBBF46-2695-4634-B5BC-21CB4D7CD12F}" destId="{D52D6232-1136-4426-93B0-699DC9F5FEAD}" srcOrd="3" destOrd="0" presId="urn:microsoft.com/office/officeart/2005/8/layout/default"/>
    <dgm:cxn modelId="{8DA03B58-DE4F-4E6A-ACB2-29F923B97471}" type="presParOf" srcId="{0BEBBF46-2695-4634-B5BC-21CB4D7CD12F}" destId="{30A10BF6-871C-49D2-8CA5-6490829520A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916577-F3ED-4D61-BCF5-D788347CF6D5}"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IN"/>
        </a:p>
      </dgm:t>
    </dgm:pt>
    <dgm:pt modelId="{DD6B867E-39D9-49DD-A201-17D94CF8D81E}">
      <dgm:prSet phldrT="[Text]"/>
      <dgm:spPr/>
      <dgm:t>
        <a:bodyPr/>
        <a:lstStyle/>
        <a:p>
          <a:r>
            <a:rPr lang="en-IN" dirty="0" smtClean="0">
              <a:solidFill>
                <a:srgbClr val="494949"/>
              </a:solidFill>
            </a:rPr>
            <a:t>Copy  </a:t>
          </a:r>
          <a:r>
            <a:rPr lang="en-IN" dirty="0" smtClean="0">
              <a:solidFill>
                <a:srgbClr val="494949"/>
              </a:solidFill>
              <a:hlinkClick xmlns:r="http://schemas.openxmlformats.org/officeDocument/2006/relationships" r:id="rId1"/>
            </a:rPr>
            <a:t>https://dl.espressif.com/dl/package_esp32_index.json</a:t>
          </a:r>
          <a:endParaRPr lang="en-IN" dirty="0">
            <a:solidFill>
              <a:srgbClr val="494949"/>
            </a:solidFill>
          </a:endParaRPr>
        </a:p>
      </dgm:t>
      <dgm:extLst>
        <a:ext uri="{E40237B7-FDA0-4F09-8148-C483321AD2D9}">
          <dgm14:cNvPr xmlns:dgm14="http://schemas.microsoft.com/office/drawing/2010/diagram" id="0" name="">
            <a:hlinkClick xmlns:r="http://schemas.openxmlformats.org/officeDocument/2006/relationships" r:id="rId1"/>
          </dgm14:cNvPr>
        </a:ext>
      </dgm:extLst>
    </dgm:pt>
    <dgm:pt modelId="{BB12187D-038E-46E5-85A9-6CC7FE1CF7C8}" type="parTrans" cxnId="{9AD6535C-84F2-4E99-953B-FF29F81AB600}">
      <dgm:prSet/>
      <dgm:spPr/>
      <dgm:t>
        <a:bodyPr/>
        <a:lstStyle/>
        <a:p>
          <a:endParaRPr lang="en-IN"/>
        </a:p>
      </dgm:t>
    </dgm:pt>
    <dgm:pt modelId="{2B1553AD-B37C-4CC6-898A-EFB15BBCD13B}" type="sibTrans" cxnId="{9AD6535C-84F2-4E99-953B-FF29F81AB600}">
      <dgm:prSet/>
      <dgm:spPr/>
      <dgm:t>
        <a:bodyPr/>
        <a:lstStyle/>
        <a:p>
          <a:endParaRPr lang="en-IN"/>
        </a:p>
      </dgm:t>
    </dgm:pt>
    <dgm:pt modelId="{B0D5D009-33A8-4FBC-BF2B-4ED7047461D2}">
      <dgm:prSet phldrT="[Text]"/>
      <dgm:spPr/>
      <dgm:t>
        <a:bodyPr/>
        <a:lstStyle/>
        <a:p>
          <a:r>
            <a:rPr lang="en-IN" dirty="0" smtClean="0">
              <a:solidFill>
                <a:srgbClr val="494949"/>
              </a:solidFill>
            </a:rPr>
            <a:t>Open Arduino IDE -&gt; Go to file -&gt; Preferences -&gt; Paste above link</a:t>
          </a:r>
          <a:endParaRPr lang="en-IN" dirty="0">
            <a:solidFill>
              <a:srgbClr val="494949"/>
            </a:solidFill>
          </a:endParaRPr>
        </a:p>
      </dgm:t>
    </dgm:pt>
    <dgm:pt modelId="{2CA82A81-5ABA-41CC-97DA-087FF3B75833}" type="parTrans" cxnId="{9AAE9741-1EC3-4AF9-A538-C7D80455A676}">
      <dgm:prSet/>
      <dgm:spPr/>
      <dgm:t>
        <a:bodyPr/>
        <a:lstStyle/>
        <a:p>
          <a:endParaRPr lang="en-IN"/>
        </a:p>
      </dgm:t>
    </dgm:pt>
    <dgm:pt modelId="{69577134-E007-42EE-B98B-87FA3E451DFD}" type="sibTrans" cxnId="{9AAE9741-1EC3-4AF9-A538-C7D80455A676}">
      <dgm:prSet/>
      <dgm:spPr/>
      <dgm:t>
        <a:bodyPr/>
        <a:lstStyle/>
        <a:p>
          <a:endParaRPr lang="en-IN"/>
        </a:p>
      </dgm:t>
    </dgm:pt>
    <dgm:pt modelId="{D5126FAE-9C7B-457D-9766-B0C98D78DCBA}">
      <dgm:prSet phldrT="[Text]"/>
      <dgm:spPr/>
      <dgm:t>
        <a:bodyPr/>
        <a:lstStyle/>
        <a:p>
          <a:r>
            <a:rPr lang="en-IN" dirty="0" smtClean="0">
              <a:solidFill>
                <a:srgbClr val="494949"/>
              </a:solidFill>
            </a:rPr>
            <a:t>Go to Tools -&gt; Board -&gt; Boards Manager</a:t>
          </a:r>
          <a:endParaRPr lang="en-IN" dirty="0">
            <a:solidFill>
              <a:srgbClr val="494949"/>
            </a:solidFill>
          </a:endParaRPr>
        </a:p>
      </dgm:t>
    </dgm:pt>
    <dgm:pt modelId="{DA15B1DC-DF10-4914-A5FC-BBE9F9A276DF}" type="parTrans" cxnId="{F0B64D45-6920-4CF1-B2F6-802D8278CAAF}">
      <dgm:prSet/>
      <dgm:spPr/>
      <dgm:t>
        <a:bodyPr/>
        <a:lstStyle/>
        <a:p>
          <a:endParaRPr lang="en-IN"/>
        </a:p>
      </dgm:t>
    </dgm:pt>
    <dgm:pt modelId="{B24740AA-DD0C-41EA-B78E-C769BF3203C3}" type="sibTrans" cxnId="{F0B64D45-6920-4CF1-B2F6-802D8278CAAF}">
      <dgm:prSet/>
      <dgm:spPr/>
      <dgm:t>
        <a:bodyPr/>
        <a:lstStyle/>
        <a:p>
          <a:endParaRPr lang="en-IN"/>
        </a:p>
      </dgm:t>
    </dgm:pt>
    <dgm:pt modelId="{EABE1E09-1EE2-4F03-A60A-14CA54761B69}">
      <dgm:prSet phldrT="[Text]"/>
      <dgm:spPr/>
      <dgm:t>
        <a:bodyPr/>
        <a:lstStyle/>
        <a:p>
          <a:r>
            <a:rPr lang="en-IN" dirty="0" smtClean="0">
              <a:solidFill>
                <a:srgbClr val="494949"/>
              </a:solidFill>
            </a:rPr>
            <a:t>Search ESP32 and INSTALL</a:t>
          </a:r>
          <a:endParaRPr lang="en-IN" dirty="0">
            <a:solidFill>
              <a:srgbClr val="494949"/>
            </a:solidFill>
          </a:endParaRPr>
        </a:p>
      </dgm:t>
    </dgm:pt>
    <dgm:pt modelId="{C9C3FC5D-4F1F-40DA-9B67-40F5DFFBBDA2}" type="parTrans" cxnId="{CAC652DF-169B-4945-AF2E-441900FD3F05}">
      <dgm:prSet/>
      <dgm:spPr/>
      <dgm:t>
        <a:bodyPr/>
        <a:lstStyle/>
        <a:p>
          <a:endParaRPr lang="en-IN"/>
        </a:p>
      </dgm:t>
    </dgm:pt>
    <dgm:pt modelId="{8A470E41-4A39-4D12-A461-041D9DEA6CCA}" type="sibTrans" cxnId="{CAC652DF-169B-4945-AF2E-441900FD3F05}">
      <dgm:prSet/>
      <dgm:spPr/>
      <dgm:t>
        <a:bodyPr/>
        <a:lstStyle/>
        <a:p>
          <a:endParaRPr lang="en-IN"/>
        </a:p>
      </dgm:t>
    </dgm:pt>
    <dgm:pt modelId="{FDCDEABA-0D39-4D39-BB11-646CB89F9E4A}" type="pres">
      <dgm:prSet presAssocID="{A7916577-F3ED-4D61-BCF5-D788347CF6D5}" presName="linear" presStyleCnt="0">
        <dgm:presLayoutVars>
          <dgm:dir/>
          <dgm:animLvl val="lvl"/>
          <dgm:resizeHandles val="exact"/>
        </dgm:presLayoutVars>
      </dgm:prSet>
      <dgm:spPr/>
      <dgm:t>
        <a:bodyPr/>
        <a:lstStyle/>
        <a:p>
          <a:endParaRPr lang="en-IN"/>
        </a:p>
      </dgm:t>
    </dgm:pt>
    <dgm:pt modelId="{F254B147-6733-47E6-B73A-5EA14944FBEE}" type="pres">
      <dgm:prSet presAssocID="{DD6B867E-39D9-49DD-A201-17D94CF8D81E}" presName="parentLin" presStyleCnt="0"/>
      <dgm:spPr/>
    </dgm:pt>
    <dgm:pt modelId="{8E72369B-D269-413A-BD9C-936D2C829982}" type="pres">
      <dgm:prSet presAssocID="{DD6B867E-39D9-49DD-A201-17D94CF8D81E}" presName="parentLeftMargin" presStyleLbl="node1" presStyleIdx="0" presStyleCnt="4"/>
      <dgm:spPr/>
      <dgm:t>
        <a:bodyPr/>
        <a:lstStyle/>
        <a:p>
          <a:endParaRPr lang="en-IN"/>
        </a:p>
      </dgm:t>
    </dgm:pt>
    <dgm:pt modelId="{40A367A1-C450-48E7-AB27-AC2B9BD4520F}" type="pres">
      <dgm:prSet presAssocID="{DD6B867E-39D9-49DD-A201-17D94CF8D81E}" presName="parentText" presStyleLbl="node1" presStyleIdx="0" presStyleCnt="4">
        <dgm:presLayoutVars>
          <dgm:chMax val="0"/>
          <dgm:bulletEnabled val="1"/>
        </dgm:presLayoutVars>
      </dgm:prSet>
      <dgm:spPr/>
      <dgm:t>
        <a:bodyPr/>
        <a:lstStyle/>
        <a:p>
          <a:endParaRPr lang="en-IN"/>
        </a:p>
      </dgm:t>
    </dgm:pt>
    <dgm:pt modelId="{B5E969B0-DC86-4331-9CC5-A08000B7F929}" type="pres">
      <dgm:prSet presAssocID="{DD6B867E-39D9-49DD-A201-17D94CF8D81E}" presName="negativeSpace" presStyleCnt="0"/>
      <dgm:spPr/>
    </dgm:pt>
    <dgm:pt modelId="{B2F26FDC-9C63-43AB-BADA-98E59F4A7115}" type="pres">
      <dgm:prSet presAssocID="{DD6B867E-39D9-49DD-A201-17D94CF8D81E}" presName="childText" presStyleLbl="conFgAcc1" presStyleIdx="0" presStyleCnt="4">
        <dgm:presLayoutVars>
          <dgm:bulletEnabled val="1"/>
        </dgm:presLayoutVars>
      </dgm:prSet>
      <dgm:spPr/>
    </dgm:pt>
    <dgm:pt modelId="{D92A4747-E259-49EB-908D-BD9F0D3FE91E}" type="pres">
      <dgm:prSet presAssocID="{2B1553AD-B37C-4CC6-898A-EFB15BBCD13B}" presName="spaceBetweenRectangles" presStyleCnt="0"/>
      <dgm:spPr/>
    </dgm:pt>
    <dgm:pt modelId="{24A63C94-E431-405C-93CE-0022E09FD45C}" type="pres">
      <dgm:prSet presAssocID="{B0D5D009-33A8-4FBC-BF2B-4ED7047461D2}" presName="parentLin" presStyleCnt="0"/>
      <dgm:spPr/>
    </dgm:pt>
    <dgm:pt modelId="{30DD5291-9879-4C01-B92B-8C5A77B9B525}" type="pres">
      <dgm:prSet presAssocID="{B0D5D009-33A8-4FBC-BF2B-4ED7047461D2}" presName="parentLeftMargin" presStyleLbl="node1" presStyleIdx="0" presStyleCnt="4"/>
      <dgm:spPr/>
      <dgm:t>
        <a:bodyPr/>
        <a:lstStyle/>
        <a:p>
          <a:endParaRPr lang="en-IN"/>
        </a:p>
      </dgm:t>
    </dgm:pt>
    <dgm:pt modelId="{F044BBD1-38ED-4966-AA6A-1601E1380275}" type="pres">
      <dgm:prSet presAssocID="{B0D5D009-33A8-4FBC-BF2B-4ED7047461D2}" presName="parentText" presStyleLbl="node1" presStyleIdx="1" presStyleCnt="4">
        <dgm:presLayoutVars>
          <dgm:chMax val="0"/>
          <dgm:bulletEnabled val="1"/>
        </dgm:presLayoutVars>
      </dgm:prSet>
      <dgm:spPr/>
      <dgm:t>
        <a:bodyPr/>
        <a:lstStyle/>
        <a:p>
          <a:endParaRPr lang="en-IN"/>
        </a:p>
      </dgm:t>
    </dgm:pt>
    <dgm:pt modelId="{C2F1E4EA-A5D4-4007-A4C5-E67F2A810BF2}" type="pres">
      <dgm:prSet presAssocID="{B0D5D009-33A8-4FBC-BF2B-4ED7047461D2}" presName="negativeSpace" presStyleCnt="0"/>
      <dgm:spPr/>
    </dgm:pt>
    <dgm:pt modelId="{08FB2788-A85A-49F2-A573-C59E532C6F9D}" type="pres">
      <dgm:prSet presAssocID="{B0D5D009-33A8-4FBC-BF2B-4ED7047461D2}" presName="childText" presStyleLbl="conFgAcc1" presStyleIdx="1" presStyleCnt="4">
        <dgm:presLayoutVars>
          <dgm:bulletEnabled val="1"/>
        </dgm:presLayoutVars>
      </dgm:prSet>
      <dgm:spPr/>
    </dgm:pt>
    <dgm:pt modelId="{8C3FA718-B9A6-49C0-A9D3-64CE75306155}" type="pres">
      <dgm:prSet presAssocID="{69577134-E007-42EE-B98B-87FA3E451DFD}" presName="spaceBetweenRectangles" presStyleCnt="0"/>
      <dgm:spPr/>
    </dgm:pt>
    <dgm:pt modelId="{0FF0410A-C55C-4042-BF6B-7EE55B137F54}" type="pres">
      <dgm:prSet presAssocID="{D5126FAE-9C7B-457D-9766-B0C98D78DCBA}" presName="parentLin" presStyleCnt="0"/>
      <dgm:spPr/>
    </dgm:pt>
    <dgm:pt modelId="{6F4FC17C-A8B3-4A69-B2A4-D66D6E9C7289}" type="pres">
      <dgm:prSet presAssocID="{D5126FAE-9C7B-457D-9766-B0C98D78DCBA}" presName="parentLeftMargin" presStyleLbl="node1" presStyleIdx="1" presStyleCnt="4"/>
      <dgm:spPr/>
      <dgm:t>
        <a:bodyPr/>
        <a:lstStyle/>
        <a:p>
          <a:endParaRPr lang="en-IN"/>
        </a:p>
      </dgm:t>
    </dgm:pt>
    <dgm:pt modelId="{34269ACE-A6CA-41B5-BB2C-4A802108F85C}" type="pres">
      <dgm:prSet presAssocID="{D5126FAE-9C7B-457D-9766-B0C98D78DCBA}" presName="parentText" presStyleLbl="node1" presStyleIdx="2" presStyleCnt="4">
        <dgm:presLayoutVars>
          <dgm:chMax val="0"/>
          <dgm:bulletEnabled val="1"/>
        </dgm:presLayoutVars>
      </dgm:prSet>
      <dgm:spPr/>
      <dgm:t>
        <a:bodyPr/>
        <a:lstStyle/>
        <a:p>
          <a:endParaRPr lang="en-IN"/>
        </a:p>
      </dgm:t>
    </dgm:pt>
    <dgm:pt modelId="{EB3F50BD-A3C0-4336-A84A-45EC723E99B1}" type="pres">
      <dgm:prSet presAssocID="{D5126FAE-9C7B-457D-9766-B0C98D78DCBA}" presName="negativeSpace" presStyleCnt="0"/>
      <dgm:spPr/>
    </dgm:pt>
    <dgm:pt modelId="{C38DEC22-28E9-411C-8A21-2A2DD5265402}" type="pres">
      <dgm:prSet presAssocID="{D5126FAE-9C7B-457D-9766-B0C98D78DCBA}" presName="childText" presStyleLbl="conFgAcc1" presStyleIdx="2" presStyleCnt="4">
        <dgm:presLayoutVars>
          <dgm:bulletEnabled val="1"/>
        </dgm:presLayoutVars>
      </dgm:prSet>
      <dgm:spPr/>
    </dgm:pt>
    <dgm:pt modelId="{71991F8A-610C-4454-9D5C-73DC4DE45EDB}" type="pres">
      <dgm:prSet presAssocID="{B24740AA-DD0C-41EA-B78E-C769BF3203C3}" presName="spaceBetweenRectangles" presStyleCnt="0"/>
      <dgm:spPr/>
    </dgm:pt>
    <dgm:pt modelId="{D7BF2D05-B872-4FEC-97E7-B0B6E9E3B6B4}" type="pres">
      <dgm:prSet presAssocID="{EABE1E09-1EE2-4F03-A60A-14CA54761B69}" presName="parentLin" presStyleCnt="0"/>
      <dgm:spPr/>
    </dgm:pt>
    <dgm:pt modelId="{B63D236D-DA4E-4B00-9EA0-23DFA93FF46A}" type="pres">
      <dgm:prSet presAssocID="{EABE1E09-1EE2-4F03-A60A-14CA54761B69}" presName="parentLeftMargin" presStyleLbl="node1" presStyleIdx="2" presStyleCnt="4"/>
      <dgm:spPr/>
      <dgm:t>
        <a:bodyPr/>
        <a:lstStyle/>
        <a:p>
          <a:endParaRPr lang="en-IN"/>
        </a:p>
      </dgm:t>
    </dgm:pt>
    <dgm:pt modelId="{24F78CB3-5A32-420C-B0BB-96CC84A06413}" type="pres">
      <dgm:prSet presAssocID="{EABE1E09-1EE2-4F03-A60A-14CA54761B69}" presName="parentText" presStyleLbl="node1" presStyleIdx="3" presStyleCnt="4">
        <dgm:presLayoutVars>
          <dgm:chMax val="0"/>
          <dgm:bulletEnabled val="1"/>
        </dgm:presLayoutVars>
      </dgm:prSet>
      <dgm:spPr/>
      <dgm:t>
        <a:bodyPr/>
        <a:lstStyle/>
        <a:p>
          <a:endParaRPr lang="en-IN"/>
        </a:p>
      </dgm:t>
    </dgm:pt>
    <dgm:pt modelId="{14D2959F-26A8-4B24-9BD2-B5E854D68851}" type="pres">
      <dgm:prSet presAssocID="{EABE1E09-1EE2-4F03-A60A-14CA54761B69}" presName="negativeSpace" presStyleCnt="0"/>
      <dgm:spPr/>
    </dgm:pt>
    <dgm:pt modelId="{09C87980-10E8-4241-B92E-30F37E2A5DCD}" type="pres">
      <dgm:prSet presAssocID="{EABE1E09-1EE2-4F03-A60A-14CA54761B69}" presName="childText" presStyleLbl="conFgAcc1" presStyleIdx="3" presStyleCnt="4">
        <dgm:presLayoutVars>
          <dgm:bulletEnabled val="1"/>
        </dgm:presLayoutVars>
      </dgm:prSet>
      <dgm:spPr/>
    </dgm:pt>
  </dgm:ptLst>
  <dgm:cxnLst>
    <dgm:cxn modelId="{9AAE9741-1EC3-4AF9-A538-C7D80455A676}" srcId="{A7916577-F3ED-4D61-BCF5-D788347CF6D5}" destId="{B0D5D009-33A8-4FBC-BF2B-4ED7047461D2}" srcOrd="1" destOrd="0" parTransId="{2CA82A81-5ABA-41CC-97DA-087FF3B75833}" sibTransId="{69577134-E007-42EE-B98B-87FA3E451DFD}"/>
    <dgm:cxn modelId="{76214A3D-E43D-48EF-848A-685537EE5C17}" type="presOf" srcId="{D5126FAE-9C7B-457D-9766-B0C98D78DCBA}" destId="{6F4FC17C-A8B3-4A69-B2A4-D66D6E9C7289}" srcOrd="0" destOrd="0" presId="urn:microsoft.com/office/officeart/2005/8/layout/list1"/>
    <dgm:cxn modelId="{CAC652DF-169B-4945-AF2E-441900FD3F05}" srcId="{A7916577-F3ED-4D61-BCF5-D788347CF6D5}" destId="{EABE1E09-1EE2-4F03-A60A-14CA54761B69}" srcOrd="3" destOrd="0" parTransId="{C9C3FC5D-4F1F-40DA-9B67-40F5DFFBBDA2}" sibTransId="{8A470E41-4A39-4D12-A461-041D9DEA6CCA}"/>
    <dgm:cxn modelId="{F0B64D45-6920-4CF1-B2F6-802D8278CAAF}" srcId="{A7916577-F3ED-4D61-BCF5-D788347CF6D5}" destId="{D5126FAE-9C7B-457D-9766-B0C98D78DCBA}" srcOrd="2" destOrd="0" parTransId="{DA15B1DC-DF10-4914-A5FC-BBE9F9A276DF}" sibTransId="{B24740AA-DD0C-41EA-B78E-C769BF3203C3}"/>
    <dgm:cxn modelId="{65427C4B-6AFA-4A68-805F-DF79AD0DEE4C}" type="presOf" srcId="{EABE1E09-1EE2-4F03-A60A-14CA54761B69}" destId="{B63D236D-DA4E-4B00-9EA0-23DFA93FF46A}" srcOrd="0" destOrd="0" presId="urn:microsoft.com/office/officeart/2005/8/layout/list1"/>
    <dgm:cxn modelId="{8721879E-AE65-4BA3-AA80-1A8DFC2DCA77}" type="presOf" srcId="{A7916577-F3ED-4D61-BCF5-D788347CF6D5}" destId="{FDCDEABA-0D39-4D39-BB11-646CB89F9E4A}" srcOrd="0" destOrd="0" presId="urn:microsoft.com/office/officeart/2005/8/layout/list1"/>
    <dgm:cxn modelId="{4D24A85D-FFD1-4D2F-95F3-2DCD5A7F8DE6}" type="presOf" srcId="{DD6B867E-39D9-49DD-A201-17D94CF8D81E}" destId="{8E72369B-D269-413A-BD9C-936D2C829982}" srcOrd="0" destOrd="0" presId="urn:microsoft.com/office/officeart/2005/8/layout/list1"/>
    <dgm:cxn modelId="{C9EDABF4-2E2E-4B5C-B7E5-2F2F2F6F11BC}" type="presOf" srcId="{B0D5D009-33A8-4FBC-BF2B-4ED7047461D2}" destId="{F044BBD1-38ED-4966-AA6A-1601E1380275}" srcOrd="1" destOrd="0" presId="urn:microsoft.com/office/officeart/2005/8/layout/list1"/>
    <dgm:cxn modelId="{172075E0-F292-4C5C-9268-2AF73F1F1AA1}" type="presOf" srcId="{EABE1E09-1EE2-4F03-A60A-14CA54761B69}" destId="{24F78CB3-5A32-420C-B0BB-96CC84A06413}" srcOrd="1" destOrd="0" presId="urn:microsoft.com/office/officeart/2005/8/layout/list1"/>
    <dgm:cxn modelId="{9AD6535C-84F2-4E99-953B-FF29F81AB600}" srcId="{A7916577-F3ED-4D61-BCF5-D788347CF6D5}" destId="{DD6B867E-39D9-49DD-A201-17D94CF8D81E}" srcOrd="0" destOrd="0" parTransId="{BB12187D-038E-46E5-85A9-6CC7FE1CF7C8}" sibTransId="{2B1553AD-B37C-4CC6-898A-EFB15BBCD13B}"/>
    <dgm:cxn modelId="{5C9A30D0-4127-4C94-AFB8-CA62AEA4172B}" type="presOf" srcId="{B0D5D009-33A8-4FBC-BF2B-4ED7047461D2}" destId="{30DD5291-9879-4C01-B92B-8C5A77B9B525}" srcOrd="0" destOrd="0" presId="urn:microsoft.com/office/officeart/2005/8/layout/list1"/>
    <dgm:cxn modelId="{2D6CC1E0-33B2-4C28-9031-7F088C797AAB}" type="presOf" srcId="{DD6B867E-39D9-49DD-A201-17D94CF8D81E}" destId="{40A367A1-C450-48E7-AB27-AC2B9BD4520F}" srcOrd="1" destOrd="0" presId="urn:microsoft.com/office/officeart/2005/8/layout/list1"/>
    <dgm:cxn modelId="{0E2EE5D3-618D-42A8-BF7F-7A5697197D39}" type="presOf" srcId="{D5126FAE-9C7B-457D-9766-B0C98D78DCBA}" destId="{34269ACE-A6CA-41B5-BB2C-4A802108F85C}" srcOrd="1" destOrd="0" presId="urn:microsoft.com/office/officeart/2005/8/layout/list1"/>
    <dgm:cxn modelId="{9BE927B1-7D36-450F-871E-3DB1AF657D3B}" type="presParOf" srcId="{FDCDEABA-0D39-4D39-BB11-646CB89F9E4A}" destId="{F254B147-6733-47E6-B73A-5EA14944FBEE}" srcOrd="0" destOrd="0" presId="urn:microsoft.com/office/officeart/2005/8/layout/list1"/>
    <dgm:cxn modelId="{39BF7F9A-D588-40BF-BA89-7D637B2AFF8C}" type="presParOf" srcId="{F254B147-6733-47E6-B73A-5EA14944FBEE}" destId="{8E72369B-D269-413A-BD9C-936D2C829982}" srcOrd="0" destOrd="0" presId="urn:microsoft.com/office/officeart/2005/8/layout/list1"/>
    <dgm:cxn modelId="{ED68B41C-9943-4B33-BBA3-3D5DE5122FB5}" type="presParOf" srcId="{F254B147-6733-47E6-B73A-5EA14944FBEE}" destId="{40A367A1-C450-48E7-AB27-AC2B9BD4520F}" srcOrd="1" destOrd="0" presId="urn:microsoft.com/office/officeart/2005/8/layout/list1"/>
    <dgm:cxn modelId="{58EFBF4E-E032-4442-8AA5-22E9E193AB79}" type="presParOf" srcId="{FDCDEABA-0D39-4D39-BB11-646CB89F9E4A}" destId="{B5E969B0-DC86-4331-9CC5-A08000B7F929}" srcOrd="1" destOrd="0" presId="urn:microsoft.com/office/officeart/2005/8/layout/list1"/>
    <dgm:cxn modelId="{872F7FEE-2130-42CA-98C0-4621649EE4A0}" type="presParOf" srcId="{FDCDEABA-0D39-4D39-BB11-646CB89F9E4A}" destId="{B2F26FDC-9C63-43AB-BADA-98E59F4A7115}" srcOrd="2" destOrd="0" presId="urn:microsoft.com/office/officeart/2005/8/layout/list1"/>
    <dgm:cxn modelId="{D3ABE238-446D-484D-86E1-7AE5E7F913B1}" type="presParOf" srcId="{FDCDEABA-0D39-4D39-BB11-646CB89F9E4A}" destId="{D92A4747-E259-49EB-908D-BD9F0D3FE91E}" srcOrd="3" destOrd="0" presId="urn:microsoft.com/office/officeart/2005/8/layout/list1"/>
    <dgm:cxn modelId="{EB49050C-54C9-4BD8-99D3-1F41FD599230}" type="presParOf" srcId="{FDCDEABA-0D39-4D39-BB11-646CB89F9E4A}" destId="{24A63C94-E431-405C-93CE-0022E09FD45C}" srcOrd="4" destOrd="0" presId="urn:microsoft.com/office/officeart/2005/8/layout/list1"/>
    <dgm:cxn modelId="{5B25D040-870E-4151-AD71-373F68802153}" type="presParOf" srcId="{24A63C94-E431-405C-93CE-0022E09FD45C}" destId="{30DD5291-9879-4C01-B92B-8C5A77B9B525}" srcOrd="0" destOrd="0" presId="urn:microsoft.com/office/officeart/2005/8/layout/list1"/>
    <dgm:cxn modelId="{F40B300E-285A-4972-957F-FA47A2752329}" type="presParOf" srcId="{24A63C94-E431-405C-93CE-0022E09FD45C}" destId="{F044BBD1-38ED-4966-AA6A-1601E1380275}" srcOrd="1" destOrd="0" presId="urn:microsoft.com/office/officeart/2005/8/layout/list1"/>
    <dgm:cxn modelId="{01216FAC-F88A-41AE-A1D0-9992A238EEB4}" type="presParOf" srcId="{FDCDEABA-0D39-4D39-BB11-646CB89F9E4A}" destId="{C2F1E4EA-A5D4-4007-A4C5-E67F2A810BF2}" srcOrd="5" destOrd="0" presId="urn:microsoft.com/office/officeart/2005/8/layout/list1"/>
    <dgm:cxn modelId="{6BE7CD8C-20E0-4D2E-A1FA-56324862CEF9}" type="presParOf" srcId="{FDCDEABA-0D39-4D39-BB11-646CB89F9E4A}" destId="{08FB2788-A85A-49F2-A573-C59E532C6F9D}" srcOrd="6" destOrd="0" presId="urn:microsoft.com/office/officeart/2005/8/layout/list1"/>
    <dgm:cxn modelId="{EA32C523-9AD3-47DD-837E-548071DBF4D8}" type="presParOf" srcId="{FDCDEABA-0D39-4D39-BB11-646CB89F9E4A}" destId="{8C3FA718-B9A6-49C0-A9D3-64CE75306155}" srcOrd="7" destOrd="0" presId="urn:microsoft.com/office/officeart/2005/8/layout/list1"/>
    <dgm:cxn modelId="{F5212C31-B53E-44CC-8F1C-FCD4319D2346}" type="presParOf" srcId="{FDCDEABA-0D39-4D39-BB11-646CB89F9E4A}" destId="{0FF0410A-C55C-4042-BF6B-7EE55B137F54}" srcOrd="8" destOrd="0" presId="urn:microsoft.com/office/officeart/2005/8/layout/list1"/>
    <dgm:cxn modelId="{25968FF0-759A-4DD7-8ED1-EA0062227B99}" type="presParOf" srcId="{0FF0410A-C55C-4042-BF6B-7EE55B137F54}" destId="{6F4FC17C-A8B3-4A69-B2A4-D66D6E9C7289}" srcOrd="0" destOrd="0" presId="urn:microsoft.com/office/officeart/2005/8/layout/list1"/>
    <dgm:cxn modelId="{5B1BCA1A-668C-48FD-9160-D80E9ECE3CEA}" type="presParOf" srcId="{0FF0410A-C55C-4042-BF6B-7EE55B137F54}" destId="{34269ACE-A6CA-41B5-BB2C-4A802108F85C}" srcOrd="1" destOrd="0" presId="urn:microsoft.com/office/officeart/2005/8/layout/list1"/>
    <dgm:cxn modelId="{B9E167C6-854E-4EE1-B8E2-B7964EB18D71}" type="presParOf" srcId="{FDCDEABA-0D39-4D39-BB11-646CB89F9E4A}" destId="{EB3F50BD-A3C0-4336-A84A-45EC723E99B1}" srcOrd="9" destOrd="0" presId="urn:microsoft.com/office/officeart/2005/8/layout/list1"/>
    <dgm:cxn modelId="{E0705C9D-63BA-4661-8954-153625847BAC}" type="presParOf" srcId="{FDCDEABA-0D39-4D39-BB11-646CB89F9E4A}" destId="{C38DEC22-28E9-411C-8A21-2A2DD5265402}" srcOrd="10" destOrd="0" presId="urn:microsoft.com/office/officeart/2005/8/layout/list1"/>
    <dgm:cxn modelId="{24D68C71-C637-4D6F-8D83-D81E0EF9E50C}" type="presParOf" srcId="{FDCDEABA-0D39-4D39-BB11-646CB89F9E4A}" destId="{71991F8A-610C-4454-9D5C-73DC4DE45EDB}" srcOrd="11" destOrd="0" presId="urn:microsoft.com/office/officeart/2005/8/layout/list1"/>
    <dgm:cxn modelId="{13E56F94-13C9-4EB9-B45B-432466E3A395}" type="presParOf" srcId="{FDCDEABA-0D39-4D39-BB11-646CB89F9E4A}" destId="{D7BF2D05-B872-4FEC-97E7-B0B6E9E3B6B4}" srcOrd="12" destOrd="0" presId="urn:microsoft.com/office/officeart/2005/8/layout/list1"/>
    <dgm:cxn modelId="{F83BABA3-5B03-41DF-B7C8-67BBA91CFA1C}" type="presParOf" srcId="{D7BF2D05-B872-4FEC-97E7-B0B6E9E3B6B4}" destId="{B63D236D-DA4E-4B00-9EA0-23DFA93FF46A}" srcOrd="0" destOrd="0" presId="urn:microsoft.com/office/officeart/2005/8/layout/list1"/>
    <dgm:cxn modelId="{AEE884EB-DBDD-48F4-9D72-8727D95EA148}" type="presParOf" srcId="{D7BF2D05-B872-4FEC-97E7-B0B6E9E3B6B4}" destId="{24F78CB3-5A32-420C-B0BB-96CC84A06413}" srcOrd="1" destOrd="0" presId="urn:microsoft.com/office/officeart/2005/8/layout/list1"/>
    <dgm:cxn modelId="{B45AA8F0-AB4A-409D-9008-06F8A8339BF8}" type="presParOf" srcId="{FDCDEABA-0D39-4D39-BB11-646CB89F9E4A}" destId="{14D2959F-26A8-4B24-9BD2-B5E854D68851}" srcOrd="13" destOrd="0" presId="urn:microsoft.com/office/officeart/2005/8/layout/list1"/>
    <dgm:cxn modelId="{49D49E60-27A5-4D6E-8E84-78404DAF75BA}" type="presParOf" srcId="{FDCDEABA-0D39-4D39-BB11-646CB89F9E4A}" destId="{09C87980-10E8-4241-B92E-30F37E2A5DC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A5702-BAC2-4879-92B0-3E3FBAEA6C64}">
      <dsp:nvSpPr>
        <dsp:cNvPr id="0" name=""/>
        <dsp:cNvSpPr/>
      </dsp:nvSpPr>
      <dsp:spPr>
        <a:xfrm rot="5400000">
          <a:off x="-100343" y="90475"/>
          <a:ext cx="758943" cy="585252"/>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494949"/>
              </a:solidFill>
              <a:latin typeface="Roboto" panose="02000000000000000000" pitchFamily="2" charset="0"/>
              <a:ea typeface="Roboto" panose="02000000000000000000" pitchFamily="2" charset="0"/>
            </a:rPr>
            <a:t>1970s</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296255"/>
        <a:ext cx="585252" cy="173691"/>
      </dsp:txXfrm>
    </dsp:sp>
    <dsp:sp modelId="{5AC1E32A-09AB-459D-9168-6DFD377F82FD}">
      <dsp:nvSpPr>
        <dsp:cNvPr id="0" name=""/>
        <dsp:cNvSpPr/>
      </dsp:nvSpPr>
      <dsp:spPr>
        <a:xfrm rot="5400000">
          <a:off x="5356233" y="-4746627"/>
          <a:ext cx="493572" cy="10116523"/>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Actual idea of internet of things emerged </a:t>
          </a:r>
          <a:endParaRPr lang="en-IN" sz="1200" kern="1200" dirty="0">
            <a:solidFill>
              <a:srgbClr val="494949"/>
            </a:solidFill>
            <a:latin typeface="Roboto" panose="02000000000000000000" pitchFamily="2" charset="0"/>
            <a:ea typeface="Roboto" panose="02000000000000000000" pitchFamily="2" charset="0"/>
          </a:endParaRPr>
        </a:p>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It was called Embedded Internet or Pervasive Computing</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44758" y="88942"/>
        <a:ext cx="10092429" cy="445384"/>
      </dsp:txXfrm>
    </dsp:sp>
    <dsp:sp modelId="{395C6510-E060-49C1-9C3A-80F3C9204EEE}">
      <dsp:nvSpPr>
        <dsp:cNvPr id="0" name=""/>
        <dsp:cNvSpPr/>
      </dsp:nvSpPr>
      <dsp:spPr>
        <a:xfrm rot="5400000">
          <a:off x="-127339" y="793580"/>
          <a:ext cx="758943" cy="53126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1990</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945368"/>
        <a:ext cx="531260" cy="227683"/>
      </dsp:txXfrm>
    </dsp:sp>
    <dsp:sp modelId="{6A8A107B-D988-4400-ADDA-F56993259FA5}">
      <dsp:nvSpPr>
        <dsp:cNvPr id="0" name=""/>
        <dsp:cNvSpPr/>
      </dsp:nvSpPr>
      <dsp:spPr>
        <a:xfrm rot="5400000">
          <a:off x="5329367" y="-4131865"/>
          <a:ext cx="493313" cy="10116523"/>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b="0" kern="1200" dirty="0" smtClean="0">
              <a:solidFill>
                <a:srgbClr val="494949"/>
              </a:solidFill>
              <a:latin typeface="Roboto" panose="02000000000000000000" pitchFamily="2" charset="0"/>
              <a:ea typeface="Roboto" panose="02000000000000000000" pitchFamily="2" charset="0"/>
            </a:rPr>
            <a:t>First connected device- a toaster</a:t>
          </a:r>
          <a:endParaRPr lang="en-IN" sz="1400" b="0" kern="1200" dirty="0">
            <a:solidFill>
              <a:srgbClr val="494949"/>
            </a:solidFill>
            <a:latin typeface="Roboto" panose="02000000000000000000" pitchFamily="2" charset="0"/>
            <a:ea typeface="Roboto" panose="02000000000000000000" pitchFamily="2" charset="0"/>
          </a:endParaRPr>
        </a:p>
      </dsp:txBody>
      <dsp:txXfrm rot="-5400000">
        <a:off x="517762" y="703822"/>
        <a:ext cx="10092441" cy="445149"/>
      </dsp:txXfrm>
    </dsp:sp>
    <dsp:sp modelId="{D0C712C1-2198-4230-8378-A5176B285DA3}">
      <dsp:nvSpPr>
        <dsp:cNvPr id="0" name=""/>
        <dsp:cNvSpPr/>
      </dsp:nvSpPr>
      <dsp:spPr>
        <a:xfrm rot="5400000">
          <a:off x="-127339" y="1469689"/>
          <a:ext cx="758943" cy="531260"/>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1999</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1621477"/>
        <a:ext cx="531260" cy="227683"/>
      </dsp:txXfrm>
    </dsp:sp>
    <dsp:sp modelId="{81458E2B-BA3E-4199-A339-B2B51B98A3B8}">
      <dsp:nvSpPr>
        <dsp:cNvPr id="0" name=""/>
        <dsp:cNvSpPr/>
      </dsp:nvSpPr>
      <dsp:spPr>
        <a:xfrm rot="5400000">
          <a:off x="5329367" y="-3394541"/>
          <a:ext cx="493313" cy="10116523"/>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Kevin Ashton coined the term Internet of things for his presentation</a:t>
          </a:r>
          <a:endParaRPr lang="en-IN" sz="1200" kern="1200" dirty="0">
            <a:solidFill>
              <a:srgbClr val="494949"/>
            </a:solidFill>
            <a:latin typeface="Roboto" panose="02000000000000000000" pitchFamily="2" charset="0"/>
            <a:ea typeface="Roboto" panose="02000000000000000000" pitchFamily="2" charset="0"/>
          </a:endParaRPr>
        </a:p>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He wanted to attract his senior’s attention towards RFID</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17762" y="1441146"/>
        <a:ext cx="10092441" cy="445149"/>
      </dsp:txXfrm>
    </dsp:sp>
    <dsp:sp modelId="{3FBB3CDA-D586-4EE2-98A1-CA00F2ED488D}">
      <dsp:nvSpPr>
        <dsp:cNvPr id="0" name=""/>
        <dsp:cNvSpPr/>
      </dsp:nvSpPr>
      <dsp:spPr>
        <a:xfrm rot="5400000">
          <a:off x="-127339" y="2145799"/>
          <a:ext cx="758943" cy="531260"/>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2008</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2297587"/>
        <a:ext cx="531260" cy="227683"/>
      </dsp:txXfrm>
    </dsp:sp>
    <dsp:sp modelId="{C10B066A-D1D9-41F6-95D8-3B114638FABA}">
      <dsp:nvSpPr>
        <dsp:cNvPr id="0" name=""/>
        <dsp:cNvSpPr/>
      </dsp:nvSpPr>
      <dsp:spPr>
        <a:xfrm rot="5400000">
          <a:off x="5329367" y="-2779647"/>
          <a:ext cx="493313" cy="10116523"/>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First International Conference for IoT was held</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17762" y="2056040"/>
        <a:ext cx="10092441" cy="445149"/>
      </dsp:txXfrm>
    </dsp:sp>
    <dsp:sp modelId="{C380631A-794B-4C48-B9D1-968C4BE5610B}">
      <dsp:nvSpPr>
        <dsp:cNvPr id="0" name=""/>
        <dsp:cNvSpPr/>
      </dsp:nvSpPr>
      <dsp:spPr>
        <a:xfrm rot="5400000">
          <a:off x="-127339" y="2821908"/>
          <a:ext cx="758943" cy="531260"/>
        </a:xfrm>
        <a:prstGeom prst="chevron">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2010</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2973696"/>
        <a:ext cx="531260" cy="227683"/>
      </dsp:txXfrm>
    </dsp:sp>
    <dsp:sp modelId="{7D104FD8-15F2-4EF5-81F6-A88309E89472}">
      <dsp:nvSpPr>
        <dsp:cNvPr id="0" name=""/>
        <dsp:cNvSpPr/>
      </dsp:nvSpPr>
      <dsp:spPr>
        <a:xfrm rot="5400000">
          <a:off x="5329367" y="-2042322"/>
          <a:ext cx="493313" cy="10116523"/>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smtClean="0">
              <a:solidFill>
                <a:srgbClr val="494949"/>
              </a:solidFill>
              <a:latin typeface="Roboto" panose="02000000000000000000" pitchFamily="2" charset="0"/>
              <a:ea typeface="Roboto" panose="02000000000000000000" pitchFamily="2" charset="0"/>
            </a:rPr>
            <a:t>Google starts developing Self Driving Car</a:t>
          </a:r>
          <a:endParaRPr lang="en-IN" sz="1200" kern="1200" dirty="0">
            <a:solidFill>
              <a:srgbClr val="494949"/>
            </a:solidFill>
            <a:latin typeface="Roboto" panose="02000000000000000000" pitchFamily="2" charset="0"/>
            <a:ea typeface="Roboto" panose="02000000000000000000" pitchFamily="2" charset="0"/>
          </a:endParaRPr>
        </a:p>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Chinese government announced it would make Internet of things their priority in their next five year plan</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17762" y="2793365"/>
        <a:ext cx="10092441" cy="445149"/>
      </dsp:txXfrm>
    </dsp:sp>
    <dsp:sp modelId="{2586F9EB-F7F3-460C-B47F-427A8D0BC36E}">
      <dsp:nvSpPr>
        <dsp:cNvPr id="0" name=""/>
        <dsp:cNvSpPr/>
      </dsp:nvSpPr>
      <dsp:spPr>
        <a:xfrm rot="5400000">
          <a:off x="-127339" y="3498017"/>
          <a:ext cx="758943" cy="531260"/>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2011</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3649805"/>
        <a:ext cx="531260" cy="227683"/>
      </dsp:txXfrm>
    </dsp:sp>
    <dsp:sp modelId="{ED195C41-D0BC-41A8-83A5-2EC983272573}">
      <dsp:nvSpPr>
        <dsp:cNvPr id="0" name=""/>
        <dsp:cNvSpPr/>
      </dsp:nvSpPr>
      <dsp:spPr>
        <a:xfrm rot="5400000">
          <a:off x="5329367" y="-1366213"/>
          <a:ext cx="493313" cy="10116523"/>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smtClean="0">
              <a:solidFill>
                <a:srgbClr val="494949"/>
              </a:solidFill>
              <a:latin typeface="Roboto" panose="02000000000000000000" pitchFamily="2" charset="0"/>
              <a:ea typeface="Roboto" panose="02000000000000000000" pitchFamily="2" charset="0"/>
            </a:rPr>
            <a:t>Gartner, a market research company that invented “hype cycle for emerging technologies” included Internet of things</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17762" y="3469474"/>
        <a:ext cx="10092441" cy="445149"/>
      </dsp:txXfrm>
    </dsp:sp>
    <dsp:sp modelId="{B3045636-2214-423A-BAA9-1FB81F9E2AAE}">
      <dsp:nvSpPr>
        <dsp:cNvPr id="0" name=""/>
        <dsp:cNvSpPr/>
      </dsp:nvSpPr>
      <dsp:spPr>
        <a:xfrm rot="5400000">
          <a:off x="-127339" y="4259268"/>
          <a:ext cx="758943" cy="53126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b="1" kern="1200" smtClean="0">
              <a:solidFill>
                <a:srgbClr val="494949"/>
              </a:solidFill>
              <a:latin typeface="Roboto" panose="02000000000000000000" pitchFamily="2" charset="0"/>
              <a:ea typeface="Roboto" panose="02000000000000000000" pitchFamily="2" charset="0"/>
            </a:rPr>
            <a:t>2013</a:t>
          </a:r>
          <a:endParaRPr lang="en-IN" sz="1400" b="1" kern="1200" dirty="0">
            <a:solidFill>
              <a:srgbClr val="494949"/>
            </a:solidFill>
            <a:latin typeface="Roboto" panose="02000000000000000000" pitchFamily="2" charset="0"/>
            <a:ea typeface="Roboto" panose="02000000000000000000" pitchFamily="2" charset="0"/>
          </a:endParaRPr>
        </a:p>
      </dsp:txBody>
      <dsp:txXfrm rot="-5400000">
        <a:off x="-13497" y="4411056"/>
        <a:ext cx="531260" cy="227683"/>
      </dsp:txXfrm>
    </dsp:sp>
    <dsp:sp modelId="{CC22C473-CF2B-45A1-9C49-23D681E42B91}">
      <dsp:nvSpPr>
        <dsp:cNvPr id="0" name=""/>
        <dsp:cNvSpPr/>
      </dsp:nvSpPr>
      <dsp:spPr>
        <a:xfrm rot="5400000">
          <a:off x="5225511" y="-585691"/>
          <a:ext cx="663595" cy="10077979"/>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smtClean="0">
              <a:solidFill>
                <a:srgbClr val="494949"/>
              </a:solidFill>
              <a:latin typeface="Roboto" panose="02000000000000000000" pitchFamily="2" charset="0"/>
              <a:ea typeface="Roboto" panose="02000000000000000000" pitchFamily="2" charset="0"/>
            </a:rPr>
            <a:t>Internet of Things had evolved into to a system using multiple technologies, ranging from the Internet to wireless communication and from micro-electromechanical systems (MEMS) to embedded systems</a:t>
          </a:r>
          <a:endParaRPr lang="en-IN" sz="1200" kern="1200" dirty="0">
            <a:solidFill>
              <a:srgbClr val="494949"/>
            </a:solidFill>
            <a:latin typeface="Roboto" panose="02000000000000000000" pitchFamily="2" charset="0"/>
            <a:ea typeface="Roboto" panose="02000000000000000000" pitchFamily="2" charset="0"/>
          </a:endParaRPr>
        </a:p>
        <a:p>
          <a:pPr marL="114300" lvl="1" indent="-114300" algn="l" defTabSz="533400">
            <a:lnSpc>
              <a:spcPct val="90000"/>
            </a:lnSpc>
            <a:spcBef>
              <a:spcPct val="0"/>
            </a:spcBef>
            <a:spcAft>
              <a:spcPct val="15000"/>
            </a:spcAft>
            <a:buChar char="••"/>
          </a:pPr>
          <a:r>
            <a:rPr lang="en-US" sz="1200" b="0" i="0" kern="1200" smtClean="0">
              <a:solidFill>
                <a:srgbClr val="494949"/>
              </a:solidFill>
              <a:latin typeface="Roboto" panose="02000000000000000000" pitchFamily="2" charset="0"/>
              <a:ea typeface="Roboto" panose="02000000000000000000" pitchFamily="2" charset="0"/>
            </a:rPr>
            <a:t>IDC published a report stating that the Internet of Things would be a $8.9 trillion market in 2020</a:t>
          </a:r>
          <a:endParaRPr lang="en-IN" sz="1200" kern="1200" dirty="0">
            <a:solidFill>
              <a:srgbClr val="494949"/>
            </a:solidFill>
            <a:latin typeface="Roboto" panose="02000000000000000000" pitchFamily="2" charset="0"/>
            <a:ea typeface="Roboto" panose="02000000000000000000" pitchFamily="2" charset="0"/>
          </a:endParaRPr>
        </a:p>
      </dsp:txBody>
      <dsp:txXfrm rot="-5400000">
        <a:off x="518319" y="4153895"/>
        <a:ext cx="10045585" cy="5988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7F4EA-8A67-41E2-BDE9-94952CB4E123}">
      <dsp:nvSpPr>
        <dsp:cNvPr id="0" name=""/>
        <dsp:cNvSpPr/>
      </dsp:nvSpPr>
      <dsp:spPr>
        <a:xfrm>
          <a:off x="3364992" y="1195"/>
          <a:ext cx="3785616" cy="695831"/>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Avail Real Time Data</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35163"/>
        <a:ext cx="3717680" cy="627895"/>
      </dsp:txXfrm>
    </dsp:sp>
    <dsp:sp modelId="{6C915055-FC55-4A0A-A25C-DA50C29DB803}">
      <dsp:nvSpPr>
        <dsp:cNvPr id="0" name=""/>
        <dsp:cNvSpPr/>
      </dsp:nvSpPr>
      <dsp:spPr>
        <a:xfrm>
          <a:off x="3364992" y="731818"/>
          <a:ext cx="3785616" cy="695831"/>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Stay Connected to Remote Locations</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765786"/>
        <a:ext cx="3717680" cy="627895"/>
      </dsp:txXfrm>
    </dsp:sp>
    <dsp:sp modelId="{1066003B-56F5-49FD-B96C-EC920DFBF845}">
      <dsp:nvSpPr>
        <dsp:cNvPr id="0" name=""/>
        <dsp:cNvSpPr/>
      </dsp:nvSpPr>
      <dsp:spPr>
        <a:xfrm>
          <a:off x="3364992" y="1462441"/>
          <a:ext cx="3785616" cy="695831"/>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Reduce Human Intervention</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1496409"/>
        <a:ext cx="3717680" cy="627895"/>
      </dsp:txXfrm>
    </dsp:sp>
    <dsp:sp modelId="{D0A1FDD3-A122-4586-AA58-763F9D3EFE19}">
      <dsp:nvSpPr>
        <dsp:cNvPr id="0" name=""/>
        <dsp:cNvSpPr/>
      </dsp:nvSpPr>
      <dsp:spPr>
        <a:xfrm>
          <a:off x="3364992" y="2193064"/>
          <a:ext cx="3785616" cy="695831"/>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Minimize Resources</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2227032"/>
        <a:ext cx="3717680" cy="627895"/>
      </dsp:txXfrm>
    </dsp:sp>
    <dsp:sp modelId="{31BAA699-DC47-4B6D-8D0A-008EFF3E1879}">
      <dsp:nvSpPr>
        <dsp:cNvPr id="0" name=""/>
        <dsp:cNvSpPr/>
      </dsp:nvSpPr>
      <dsp:spPr>
        <a:xfrm>
          <a:off x="3364992" y="2923688"/>
          <a:ext cx="3785616" cy="695831"/>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Cost Management</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2957656"/>
        <a:ext cx="3717680" cy="627895"/>
      </dsp:txXfrm>
    </dsp:sp>
    <dsp:sp modelId="{480E9A99-6179-4FCA-9F77-629687D3DFEB}">
      <dsp:nvSpPr>
        <dsp:cNvPr id="0" name=""/>
        <dsp:cNvSpPr/>
      </dsp:nvSpPr>
      <dsp:spPr>
        <a:xfrm>
          <a:off x="3364992" y="3654311"/>
          <a:ext cx="3785616" cy="695831"/>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Identify Problems</a:t>
          </a:r>
          <a:endParaRPr lang="en-IN" sz="1800" kern="1200" dirty="0">
            <a:solidFill>
              <a:srgbClr val="494949"/>
            </a:solidFill>
            <a:latin typeface="Roboto" panose="02000000000000000000" pitchFamily="2" charset="0"/>
            <a:ea typeface="Roboto" panose="02000000000000000000" pitchFamily="2" charset="0"/>
          </a:endParaRPr>
        </a:p>
      </dsp:txBody>
      <dsp:txXfrm>
        <a:off x="3398960" y="3688279"/>
        <a:ext cx="3717680" cy="6278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930B8-275F-46A5-9D04-97FD211C1F15}">
      <dsp:nvSpPr>
        <dsp:cNvPr id="0" name=""/>
        <dsp:cNvSpPr/>
      </dsp:nvSpPr>
      <dsp:spPr>
        <a:xfrm>
          <a:off x="1506307" y="1399333"/>
          <a:ext cx="1799955" cy="1799997"/>
        </a:xfrm>
        <a:prstGeom prst="rect">
          <a:avLst/>
        </a:prstGeom>
        <a:gradFill rotWithShape="0">
          <a:gsLst>
            <a:gs pos="0">
              <a:srgbClr val="D0D0D0"/>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Microcontroller</a:t>
          </a:r>
        </a:p>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or</a:t>
          </a:r>
        </a:p>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Microprocessor</a:t>
          </a:r>
          <a:endParaRPr lang="en-IN" sz="1800" kern="1200" dirty="0">
            <a:solidFill>
              <a:srgbClr val="494949"/>
            </a:solidFill>
            <a:latin typeface="Roboto" panose="02000000000000000000" pitchFamily="2" charset="0"/>
            <a:ea typeface="Roboto" panose="02000000000000000000" pitchFamily="2" charset="0"/>
          </a:endParaRPr>
        </a:p>
      </dsp:txBody>
      <dsp:txXfrm>
        <a:off x="1506307" y="1399333"/>
        <a:ext cx="1799955" cy="1799997"/>
      </dsp:txXfrm>
    </dsp:sp>
    <dsp:sp modelId="{00CB8853-5313-443E-BA8F-1716B1BEF323}">
      <dsp:nvSpPr>
        <dsp:cNvPr id="0" name=""/>
        <dsp:cNvSpPr/>
      </dsp:nvSpPr>
      <dsp:spPr>
        <a:xfrm>
          <a:off x="4357822" y="1399333"/>
          <a:ext cx="1799955" cy="1799997"/>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Relay Module</a:t>
          </a:r>
        </a:p>
      </dsp:txBody>
      <dsp:txXfrm>
        <a:off x="4357822" y="1399333"/>
        <a:ext cx="1799955" cy="1799997"/>
      </dsp:txXfrm>
    </dsp:sp>
    <dsp:sp modelId="{30A10BF6-871C-49D2-8CA5-6490829520A8}">
      <dsp:nvSpPr>
        <dsp:cNvPr id="0" name=""/>
        <dsp:cNvSpPr/>
      </dsp:nvSpPr>
      <dsp:spPr>
        <a:xfrm>
          <a:off x="7209337" y="1399333"/>
          <a:ext cx="1799955" cy="179999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Webpage</a:t>
          </a:r>
        </a:p>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or </a:t>
          </a:r>
        </a:p>
        <a:p>
          <a:pPr lvl="0" algn="ctr" defTabSz="800100">
            <a:lnSpc>
              <a:spcPct val="90000"/>
            </a:lnSpc>
            <a:spcBef>
              <a:spcPct val="0"/>
            </a:spcBef>
            <a:spcAft>
              <a:spcPct val="35000"/>
            </a:spcAft>
          </a:pPr>
          <a:r>
            <a:rPr lang="en-IN" sz="1800" kern="1200" dirty="0" smtClean="0">
              <a:solidFill>
                <a:srgbClr val="494949"/>
              </a:solidFill>
              <a:latin typeface="Roboto" panose="02000000000000000000" pitchFamily="2" charset="0"/>
              <a:ea typeface="Roboto" panose="02000000000000000000" pitchFamily="2" charset="0"/>
            </a:rPr>
            <a:t>Mobile App</a:t>
          </a:r>
          <a:endParaRPr lang="en-IN" sz="1800" kern="1200" dirty="0">
            <a:solidFill>
              <a:srgbClr val="494949"/>
            </a:solidFill>
            <a:latin typeface="Roboto" panose="02000000000000000000" pitchFamily="2" charset="0"/>
            <a:ea typeface="Roboto" panose="02000000000000000000" pitchFamily="2" charset="0"/>
          </a:endParaRPr>
        </a:p>
      </dsp:txBody>
      <dsp:txXfrm>
        <a:off x="7209337" y="1399333"/>
        <a:ext cx="1799955" cy="17999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26FDC-9C63-43AB-BADA-98E59F4A7115}">
      <dsp:nvSpPr>
        <dsp:cNvPr id="0" name=""/>
        <dsp:cNvSpPr/>
      </dsp:nvSpPr>
      <dsp:spPr>
        <a:xfrm>
          <a:off x="0" y="710469"/>
          <a:ext cx="10515600" cy="504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A367A1-C450-48E7-AB27-AC2B9BD4520F}">
      <dsp:nvSpPr>
        <dsp:cNvPr id="0" name=""/>
        <dsp:cNvSpPr/>
      </dsp:nvSpPr>
      <dsp:spPr>
        <a:xfrm>
          <a:off x="525780" y="415268"/>
          <a:ext cx="7360920" cy="5904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lvl="0" algn="l" defTabSz="889000">
            <a:lnSpc>
              <a:spcPct val="90000"/>
            </a:lnSpc>
            <a:spcBef>
              <a:spcPct val="0"/>
            </a:spcBef>
            <a:spcAft>
              <a:spcPct val="35000"/>
            </a:spcAft>
          </a:pPr>
          <a:r>
            <a:rPr lang="en-IN" sz="2000" kern="1200" dirty="0" smtClean="0">
              <a:solidFill>
                <a:srgbClr val="494949"/>
              </a:solidFill>
            </a:rPr>
            <a:t>Copy  </a:t>
          </a:r>
          <a:r>
            <a:rPr lang="en-IN" sz="2000" kern="1200" dirty="0" smtClean="0">
              <a:solidFill>
                <a:srgbClr val="494949"/>
              </a:solidFill>
              <a:hlinkClick xmlns:r="http://schemas.openxmlformats.org/officeDocument/2006/relationships" r:id="rId1"/>
            </a:rPr>
            <a:t>https://dl.espressif.com/dl/package_esp32_index.json</a:t>
          </a:r>
          <a:endParaRPr lang="en-IN" sz="2000" kern="1200" dirty="0">
            <a:solidFill>
              <a:srgbClr val="494949"/>
            </a:solidFill>
          </a:endParaRPr>
        </a:p>
      </dsp:txBody>
      <dsp:txXfrm>
        <a:off x="554601" y="444089"/>
        <a:ext cx="7303278" cy="532758"/>
      </dsp:txXfrm>
    </dsp:sp>
    <dsp:sp modelId="{08FB2788-A85A-49F2-A573-C59E532C6F9D}">
      <dsp:nvSpPr>
        <dsp:cNvPr id="0" name=""/>
        <dsp:cNvSpPr/>
      </dsp:nvSpPr>
      <dsp:spPr>
        <a:xfrm>
          <a:off x="0" y="1617669"/>
          <a:ext cx="10515600" cy="504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44BBD1-38ED-4966-AA6A-1601E1380275}">
      <dsp:nvSpPr>
        <dsp:cNvPr id="0" name=""/>
        <dsp:cNvSpPr/>
      </dsp:nvSpPr>
      <dsp:spPr>
        <a:xfrm>
          <a:off x="525780" y="1322469"/>
          <a:ext cx="7360920" cy="59040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lvl="0" algn="l" defTabSz="889000">
            <a:lnSpc>
              <a:spcPct val="90000"/>
            </a:lnSpc>
            <a:spcBef>
              <a:spcPct val="0"/>
            </a:spcBef>
            <a:spcAft>
              <a:spcPct val="35000"/>
            </a:spcAft>
          </a:pPr>
          <a:r>
            <a:rPr lang="en-IN" sz="2000" kern="1200" dirty="0" smtClean="0">
              <a:solidFill>
                <a:srgbClr val="494949"/>
              </a:solidFill>
            </a:rPr>
            <a:t>Open Arduino IDE -&gt; Go to file -&gt; Preferences -&gt; Paste above link</a:t>
          </a:r>
          <a:endParaRPr lang="en-IN" sz="2000" kern="1200" dirty="0">
            <a:solidFill>
              <a:srgbClr val="494949"/>
            </a:solidFill>
          </a:endParaRPr>
        </a:p>
      </dsp:txBody>
      <dsp:txXfrm>
        <a:off x="554601" y="1351290"/>
        <a:ext cx="7303278" cy="532758"/>
      </dsp:txXfrm>
    </dsp:sp>
    <dsp:sp modelId="{C38DEC22-28E9-411C-8A21-2A2DD5265402}">
      <dsp:nvSpPr>
        <dsp:cNvPr id="0" name=""/>
        <dsp:cNvSpPr/>
      </dsp:nvSpPr>
      <dsp:spPr>
        <a:xfrm>
          <a:off x="0" y="2524869"/>
          <a:ext cx="10515600" cy="504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4269ACE-A6CA-41B5-BB2C-4A802108F85C}">
      <dsp:nvSpPr>
        <dsp:cNvPr id="0" name=""/>
        <dsp:cNvSpPr/>
      </dsp:nvSpPr>
      <dsp:spPr>
        <a:xfrm>
          <a:off x="525780" y="2229669"/>
          <a:ext cx="7360920" cy="59040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lvl="0" algn="l" defTabSz="889000">
            <a:lnSpc>
              <a:spcPct val="90000"/>
            </a:lnSpc>
            <a:spcBef>
              <a:spcPct val="0"/>
            </a:spcBef>
            <a:spcAft>
              <a:spcPct val="35000"/>
            </a:spcAft>
          </a:pPr>
          <a:r>
            <a:rPr lang="en-IN" sz="2000" kern="1200" dirty="0" smtClean="0">
              <a:solidFill>
                <a:srgbClr val="494949"/>
              </a:solidFill>
            </a:rPr>
            <a:t>Go to Tools -&gt; Board -&gt; Boards Manager</a:t>
          </a:r>
          <a:endParaRPr lang="en-IN" sz="2000" kern="1200" dirty="0">
            <a:solidFill>
              <a:srgbClr val="494949"/>
            </a:solidFill>
          </a:endParaRPr>
        </a:p>
      </dsp:txBody>
      <dsp:txXfrm>
        <a:off x="554601" y="2258490"/>
        <a:ext cx="7303278" cy="532758"/>
      </dsp:txXfrm>
    </dsp:sp>
    <dsp:sp modelId="{09C87980-10E8-4241-B92E-30F37E2A5DCD}">
      <dsp:nvSpPr>
        <dsp:cNvPr id="0" name=""/>
        <dsp:cNvSpPr/>
      </dsp:nvSpPr>
      <dsp:spPr>
        <a:xfrm>
          <a:off x="0" y="3432069"/>
          <a:ext cx="10515600" cy="504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F78CB3-5A32-420C-B0BB-96CC84A06413}">
      <dsp:nvSpPr>
        <dsp:cNvPr id="0" name=""/>
        <dsp:cNvSpPr/>
      </dsp:nvSpPr>
      <dsp:spPr>
        <a:xfrm>
          <a:off x="525780" y="3136869"/>
          <a:ext cx="7360920" cy="59040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lvl="0" algn="l" defTabSz="889000">
            <a:lnSpc>
              <a:spcPct val="90000"/>
            </a:lnSpc>
            <a:spcBef>
              <a:spcPct val="0"/>
            </a:spcBef>
            <a:spcAft>
              <a:spcPct val="35000"/>
            </a:spcAft>
          </a:pPr>
          <a:r>
            <a:rPr lang="en-IN" sz="2000" kern="1200" dirty="0" smtClean="0">
              <a:solidFill>
                <a:srgbClr val="494949"/>
              </a:solidFill>
            </a:rPr>
            <a:t>Search ESP32 and INSTALL</a:t>
          </a:r>
          <a:endParaRPr lang="en-IN" sz="2000" kern="1200" dirty="0">
            <a:solidFill>
              <a:srgbClr val="494949"/>
            </a:solidFill>
          </a:endParaRPr>
        </a:p>
      </dsp:txBody>
      <dsp:txXfrm>
        <a:off x="554601" y="3165690"/>
        <a:ext cx="73032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F454390-812D-4469-B030-8D548B1C7B00}" type="datetimeFigureOut">
              <a:rPr lang="en-IN" smtClean="0"/>
              <a:t>13-02-2019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209044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454390-812D-4469-B030-8D548B1C7B00}" type="datetimeFigureOut">
              <a:rPr lang="en-IN" smtClean="0"/>
              <a:t>13-02-2019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308112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454390-812D-4469-B030-8D548B1C7B00}" type="datetimeFigureOut">
              <a:rPr lang="en-IN" smtClean="0"/>
              <a:t>13-02-2019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339555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454390-812D-4469-B030-8D548B1C7B00}" type="datetimeFigureOut">
              <a:rPr lang="en-IN" smtClean="0"/>
              <a:t>13-02-2019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287863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454390-812D-4469-B030-8D548B1C7B00}" type="datetimeFigureOut">
              <a:rPr lang="en-IN" smtClean="0"/>
              <a:t>13-02-2019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3267855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F454390-812D-4469-B030-8D548B1C7B00}" type="datetimeFigureOut">
              <a:rPr lang="en-IN" smtClean="0"/>
              <a:t>13-02-2019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92711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F454390-812D-4469-B030-8D548B1C7B00}" type="datetimeFigureOut">
              <a:rPr lang="en-IN" smtClean="0"/>
              <a:t>13-02-2019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2187560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F454390-812D-4469-B030-8D548B1C7B00}" type="datetimeFigureOut">
              <a:rPr lang="en-IN" smtClean="0"/>
              <a:t>13-02-2019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284859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54390-812D-4469-B030-8D548B1C7B00}" type="datetimeFigureOut">
              <a:rPr lang="en-IN" smtClean="0"/>
              <a:t>13-02-2019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107634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54390-812D-4469-B030-8D548B1C7B00}" type="datetimeFigureOut">
              <a:rPr lang="en-IN" smtClean="0"/>
              <a:t>13-02-2019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25785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54390-812D-4469-B030-8D548B1C7B00}" type="datetimeFigureOut">
              <a:rPr lang="en-IN" smtClean="0"/>
              <a:t>13-02-2019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9A017E-7654-4D9F-99BC-3F3DDFC4B6CB}" type="slidenum">
              <a:rPr lang="en-IN" smtClean="0"/>
              <a:t>‹#›</a:t>
            </a:fld>
            <a:endParaRPr lang="en-IN"/>
          </a:p>
        </p:txBody>
      </p:sp>
    </p:spTree>
    <p:extLst>
      <p:ext uri="{BB962C8B-B14F-4D97-AF65-F5344CB8AC3E}">
        <p14:creationId xmlns:p14="http://schemas.microsoft.com/office/powerpoint/2010/main" val="857605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54390-812D-4469-B030-8D548B1C7B00}" type="datetimeFigureOut">
              <a:rPr lang="en-IN" smtClean="0"/>
              <a:t>13-02-2019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A017E-7654-4D9F-99BC-3F3DDFC4B6CB}" type="slidenum">
              <a:rPr lang="en-IN" smtClean="0"/>
              <a:t>‹#›</a:t>
            </a:fld>
            <a:endParaRPr lang="en-IN"/>
          </a:p>
        </p:txBody>
      </p:sp>
    </p:spTree>
    <p:extLst>
      <p:ext uri="{BB962C8B-B14F-4D97-AF65-F5344CB8AC3E}">
        <p14:creationId xmlns:p14="http://schemas.microsoft.com/office/powerpoint/2010/main" val="62484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hyperlink" Target="https://www.postscapes.com/trackers/video/the-internet-of-things-and-sensors-and-actuators/" TargetMode="External"/><Relationship Id="rId3" Type="http://schemas.openxmlformats.org/officeDocument/2006/relationships/diagramLayout" Target="../diagrams/layout4.xml"/><Relationship Id="rId7" Type="http://schemas.openxmlformats.org/officeDocument/2006/relationships/image" Target="../media/image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skyfilabs.com/project-ideas/iot-based-real-time-data-acquisition-using-mqtt-protoco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spressif.com/sites/default/files/documentation/esp32_datasheet_en.pdf"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 Id="rId4" Type="http://schemas.openxmlformats.org/officeDocument/2006/relationships/hyperlink" Target="https://circuitdigest.com/article/relay-working-types-operation-application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twitter.com/kevin_asht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www.iotaudit.com/product/consulting-package-2-da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em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1996440"/>
            <a:ext cx="12192000" cy="2865120"/>
          </a:xfrm>
          <a:prstGeom prst="rect">
            <a:avLst/>
          </a:prstGeom>
          <a:solidFill>
            <a:srgbClr val="FBC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Roboto" panose="0200000000000000000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95" y="437950"/>
            <a:ext cx="3377483" cy="1047593"/>
          </a:xfrm>
          <a:prstGeom prst="rect">
            <a:avLst/>
          </a:prstGeom>
        </p:spPr>
      </p:pic>
      <p:cxnSp>
        <p:nvCxnSpPr>
          <p:cNvPr id="6" name="Straight Connector 5"/>
          <p:cNvCxnSpPr/>
          <p:nvPr/>
        </p:nvCxnSpPr>
        <p:spPr>
          <a:xfrm>
            <a:off x="514895" y="5412321"/>
            <a:ext cx="0" cy="942975"/>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0524" y="5321743"/>
            <a:ext cx="9459682" cy="1200329"/>
          </a:xfrm>
          <a:prstGeom prst="rect">
            <a:avLst/>
          </a:prstGeom>
          <a:noFill/>
        </p:spPr>
        <p:txBody>
          <a:bodyPr wrap="square" rtlCol="0">
            <a:spAutoFit/>
          </a:bodyPr>
          <a:lstStyle/>
          <a:p>
            <a:r>
              <a:rPr lang="en-US" sz="3600" b="1" dirty="0" smtClean="0">
                <a:solidFill>
                  <a:srgbClr val="494949"/>
                </a:solidFill>
                <a:latin typeface="Roboto" panose="02000000000000000000"/>
                <a:ea typeface="Roboto" panose="02000000000000000000" pitchFamily="2" charset="0"/>
                <a:cs typeface="Roboto" panose="02000000000000000000" pitchFamily="2" charset="0"/>
              </a:rPr>
              <a:t>Kick-Start to Your Imagination with </a:t>
            </a:r>
          </a:p>
          <a:p>
            <a:r>
              <a:rPr lang="en-US" sz="3600" b="1" dirty="0" smtClean="0">
                <a:solidFill>
                  <a:srgbClr val="494949"/>
                </a:solidFill>
                <a:latin typeface="Roboto" panose="02000000000000000000"/>
                <a:ea typeface="Roboto" panose="02000000000000000000" pitchFamily="2" charset="0"/>
                <a:cs typeface="Roboto" panose="02000000000000000000" pitchFamily="2" charset="0"/>
              </a:rPr>
              <a:t>Internet of Things</a:t>
            </a:r>
            <a:endParaRPr lang="en-IN" sz="3600" b="1" dirty="0">
              <a:solidFill>
                <a:srgbClr val="494949"/>
              </a:solidFill>
              <a:latin typeface="Roboto" panose="02000000000000000000"/>
              <a:ea typeface="Roboto" panose="02000000000000000000" pitchFamily="2" charset="0"/>
              <a:cs typeface="Roboto" panose="02000000000000000000" pitchFamily="2" charset="0"/>
            </a:endParaRPr>
          </a:p>
        </p:txBody>
      </p:sp>
      <p:pic>
        <p:nvPicPr>
          <p:cNvPr id="7" name="Picture 6">
            <a:extLst>
              <a:ext uri="{FF2B5EF4-FFF2-40B4-BE49-F238E27FC236}">
                <a16:creationId xmlns="" xmlns:a16="http://schemas.microsoft.com/office/drawing/2014/main" id="{92EE75FD-33D1-884A-8646-61263FA7216D}"/>
              </a:ext>
            </a:extLst>
          </p:cNvPr>
          <p:cNvPicPr>
            <a:picLocks noChangeAspect="1"/>
          </p:cNvPicPr>
          <p:nvPr/>
        </p:nvPicPr>
        <p:blipFill rotWithShape="1">
          <a:blip r:embed="rId3">
            <a:extLst>
              <a:ext uri="{28A0092B-C50C-407E-A947-70E740481C1C}">
                <a14:useLocalDpi xmlns:a14="http://schemas.microsoft.com/office/drawing/2010/main" val="0"/>
              </a:ext>
            </a:extLst>
          </a:blip>
          <a:srcRect t="10352" b="29855"/>
          <a:stretch/>
        </p:blipFill>
        <p:spPr>
          <a:xfrm>
            <a:off x="4618495" y="1996440"/>
            <a:ext cx="7573506" cy="2898183"/>
          </a:xfrm>
          <a:prstGeom prst="rect">
            <a:avLst/>
          </a:prstGeom>
        </p:spPr>
      </p:pic>
      <p:pic>
        <p:nvPicPr>
          <p:cNvPr id="2" name="Picture 1">
            <a:extLst>
              <a:ext uri="{FF2B5EF4-FFF2-40B4-BE49-F238E27FC236}">
                <a16:creationId xmlns="" xmlns:a16="http://schemas.microsoft.com/office/drawing/2014/main" id="{D16420B5-6534-7A41-B073-A9EFD49F707F}"/>
              </a:ext>
            </a:extLst>
          </p:cNvPr>
          <p:cNvPicPr>
            <a:picLocks noChangeAspect="1"/>
          </p:cNvPicPr>
          <p:nvPr/>
        </p:nvPicPr>
        <p:blipFill>
          <a:blip r:embed="rId4"/>
          <a:stretch>
            <a:fillRect/>
          </a:stretch>
        </p:blipFill>
        <p:spPr>
          <a:xfrm>
            <a:off x="7871254" y="661729"/>
            <a:ext cx="3783471" cy="785639"/>
          </a:xfrm>
          <a:prstGeom prst="rect">
            <a:avLst/>
          </a:prstGeom>
        </p:spPr>
      </p:pic>
      <p:sp>
        <p:nvSpPr>
          <p:cNvPr id="10" name="TextBox 9">
            <a:extLst>
              <a:ext uri="{FF2B5EF4-FFF2-40B4-BE49-F238E27FC236}">
                <a16:creationId xmlns="" xmlns:a16="http://schemas.microsoft.com/office/drawing/2014/main" id="{3120EF28-9B6F-EC49-A397-50D3D4030BF7}"/>
              </a:ext>
            </a:extLst>
          </p:cNvPr>
          <p:cNvSpPr txBox="1"/>
          <p:nvPr/>
        </p:nvSpPr>
        <p:spPr>
          <a:xfrm>
            <a:off x="8706118" y="5424717"/>
            <a:ext cx="2948607" cy="1200329"/>
          </a:xfrm>
          <a:prstGeom prst="rect">
            <a:avLst/>
          </a:prstGeom>
          <a:noFill/>
        </p:spPr>
        <p:txBody>
          <a:bodyPr wrap="square" rtlCol="0">
            <a:spAutoFit/>
          </a:bodyPr>
          <a:lstStyle/>
          <a:p>
            <a:r>
              <a:rPr lang="en-US" b="1" dirty="0" smtClean="0">
                <a:solidFill>
                  <a:srgbClr val="FBC52E"/>
                </a:solidFill>
                <a:latin typeface="Roboto" panose="02000000000000000000"/>
                <a:ea typeface="Roboto" panose="02000000000000000000" pitchFamily="2" charset="0"/>
                <a:cs typeface="Roboto" panose="02000000000000000000" pitchFamily="2" charset="0"/>
              </a:rPr>
              <a:t>Speakers:</a:t>
            </a:r>
            <a:r>
              <a:rPr lang="en-US" dirty="0" smtClean="0">
                <a:solidFill>
                  <a:srgbClr val="494949"/>
                </a:solidFill>
                <a:latin typeface="Roboto" panose="02000000000000000000"/>
                <a:ea typeface="Roboto" panose="02000000000000000000" pitchFamily="2" charset="0"/>
                <a:cs typeface="Roboto" panose="02000000000000000000" pitchFamily="2" charset="0"/>
              </a:rPr>
              <a:t/>
            </a:r>
            <a:br>
              <a:rPr lang="en-US" dirty="0" smtClean="0">
                <a:solidFill>
                  <a:srgbClr val="494949"/>
                </a:solidFill>
                <a:latin typeface="Roboto" panose="02000000000000000000"/>
                <a:ea typeface="Roboto" panose="02000000000000000000" pitchFamily="2" charset="0"/>
                <a:cs typeface="Roboto" panose="02000000000000000000" pitchFamily="2" charset="0"/>
              </a:rPr>
            </a:br>
            <a:r>
              <a:rPr lang="en-US" b="1" dirty="0" smtClean="0">
                <a:solidFill>
                  <a:srgbClr val="494949"/>
                </a:solidFill>
                <a:latin typeface="Roboto" panose="02000000000000000000"/>
                <a:ea typeface="Roboto" panose="02000000000000000000" pitchFamily="2" charset="0"/>
                <a:cs typeface="Roboto" panose="02000000000000000000" pitchFamily="2" charset="0"/>
              </a:rPr>
              <a:t>Bhavik </a:t>
            </a:r>
            <a:r>
              <a:rPr lang="en-US" b="1" dirty="0">
                <a:solidFill>
                  <a:srgbClr val="494949"/>
                </a:solidFill>
                <a:latin typeface="Roboto" panose="02000000000000000000"/>
                <a:ea typeface="Roboto" panose="02000000000000000000" pitchFamily="2" charset="0"/>
                <a:cs typeface="Roboto" panose="02000000000000000000" pitchFamily="2" charset="0"/>
              </a:rPr>
              <a:t>Prajapati </a:t>
            </a:r>
          </a:p>
          <a:p>
            <a:r>
              <a:rPr lang="en-US" b="1" dirty="0">
                <a:solidFill>
                  <a:srgbClr val="494949"/>
                </a:solidFill>
                <a:latin typeface="Roboto" panose="02000000000000000000"/>
                <a:ea typeface="Roboto" panose="02000000000000000000" pitchFamily="2" charset="0"/>
                <a:cs typeface="Roboto" panose="02000000000000000000" pitchFamily="2" charset="0"/>
              </a:rPr>
              <a:t>Ankit Rana</a:t>
            </a:r>
          </a:p>
          <a:p>
            <a:r>
              <a:rPr lang="en-US" b="1" dirty="0">
                <a:solidFill>
                  <a:srgbClr val="494949"/>
                </a:solidFill>
                <a:latin typeface="Roboto" panose="02000000000000000000"/>
                <a:ea typeface="Roboto" panose="02000000000000000000" pitchFamily="2" charset="0"/>
                <a:cs typeface="Roboto" panose="02000000000000000000" pitchFamily="2" charset="0"/>
              </a:rPr>
              <a:t>Tanuka </a:t>
            </a:r>
            <a:r>
              <a:rPr lang="en-US" b="1" dirty="0" err="1" smtClean="0">
                <a:solidFill>
                  <a:srgbClr val="494949"/>
                </a:solidFill>
                <a:latin typeface="Roboto" panose="02000000000000000000"/>
                <a:ea typeface="Roboto" panose="02000000000000000000" pitchFamily="2" charset="0"/>
                <a:cs typeface="Roboto" panose="02000000000000000000" pitchFamily="2" charset="0"/>
              </a:rPr>
              <a:t>RoyChowdhury</a:t>
            </a:r>
            <a:endParaRPr lang="en-IN" b="1" dirty="0">
              <a:solidFill>
                <a:srgbClr val="494949"/>
              </a:solidFill>
              <a:latin typeface="Roboto" panose="0200000000000000000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61151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521570"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Sensors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2" y="1099903"/>
            <a:ext cx="11010384" cy="784830"/>
          </a:xfrm>
          <a:prstGeom prst="rect">
            <a:avLst/>
          </a:prstGeom>
          <a:noFill/>
        </p:spPr>
        <p:txBody>
          <a:bodyPr wrap="square" rtlCol="0">
            <a:spAutoFit/>
          </a:bodyPr>
          <a:lstStyle/>
          <a:p>
            <a:pPr>
              <a:lnSpc>
                <a:spcPct val="125000"/>
              </a:lnSpc>
            </a:pPr>
            <a:r>
              <a:rPr lang="en-US" dirty="0">
                <a:solidFill>
                  <a:srgbClr val="494949"/>
                </a:solidFill>
                <a:latin typeface="Roboto" panose="02000000000000000000"/>
                <a:ea typeface="Roboto" panose="02000000000000000000" pitchFamily="2" charset="0"/>
                <a:cs typeface="Roboto" panose="02000000000000000000" pitchFamily="2" charset="0"/>
              </a:rPr>
              <a:t>A </a:t>
            </a:r>
            <a:r>
              <a:rPr lang="en-US" dirty="0" smtClean="0">
                <a:solidFill>
                  <a:srgbClr val="494949"/>
                </a:solidFill>
                <a:latin typeface="Roboto" panose="02000000000000000000"/>
                <a:ea typeface="Roboto" panose="02000000000000000000" pitchFamily="2" charset="0"/>
                <a:cs typeface="Roboto" panose="02000000000000000000" pitchFamily="2" charset="0"/>
              </a:rPr>
              <a:t>Device </a:t>
            </a:r>
            <a:r>
              <a:rPr lang="en-US" dirty="0">
                <a:solidFill>
                  <a:srgbClr val="494949"/>
                </a:solidFill>
                <a:latin typeface="Roboto" panose="02000000000000000000"/>
                <a:ea typeface="Roboto" panose="02000000000000000000" pitchFamily="2" charset="0"/>
                <a:cs typeface="Roboto" panose="02000000000000000000" pitchFamily="2" charset="0"/>
              </a:rPr>
              <a:t>which detects or measures a physical property and records, indicates, or otherwise responds to </a:t>
            </a:r>
            <a:r>
              <a:rPr lang="en-US" dirty="0" smtClean="0">
                <a:solidFill>
                  <a:srgbClr val="494949"/>
                </a:solidFill>
                <a:latin typeface="Roboto" panose="02000000000000000000"/>
                <a:ea typeface="Roboto" panose="02000000000000000000" pitchFamily="2" charset="0"/>
                <a:cs typeface="Roboto" panose="02000000000000000000" pitchFamily="2" charset="0"/>
              </a:rPr>
              <a:t>it.</a:t>
            </a:r>
            <a:endParaRPr lang="en-US" dirty="0">
              <a:solidFill>
                <a:srgbClr val="494949"/>
              </a:solidFill>
              <a:latin typeface="Roboto" panose="02000000000000000000"/>
              <a:ea typeface="Roboto" panose="02000000000000000000" pitchFamily="2" charset="0"/>
              <a:cs typeface="Roboto" panose="02000000000000000000" pitchFamily="2" charset="0"/>
            </a:endParaRP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23734913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25"/>
          <p:cNvPicPr>
            <a:picLocks noChangeAspect="1"/>
          </p:cNvPicPr>
          <p:nvPr/>
        </p:nvPicPr>
        <p:blipFill>
          <a:blip r:embed="rId7"/>
          <a:stretch>
            <a:fillRect/>
          </a:stretch>
        </p:blipFill>
        <p:spPr>
          <a:xfrm>
            <a:off x="5555245" y="1947169"/>
            <a:ext cx="5764240" cy="4784318"/>
          </a:xfrm>
          <a:prstGeom prst="rect">
            <a:avLst/>
          </a:prstGeom>
        </p:spPr>
      </p:pic>
      <p:sp>
        <p:nvSpPr>
          <p:cNvPr id="8" name="TextBox 7"/>
          <p:cNvSpPr txBox="1"/>
          <p:nvPr/>
        </p:nvSpPr>
        <p:spPr>
          <a:xfrm>
            <a:off x="514352" y="2069399"/>
            <a:ext cx="4307031" cy="923330"/>
          </a:xfrm>
          <a:prstGeom prst="rect">
            <a:avLst/>
          </a:prstGeom>
          <a:noFill/>
        </p:spPr>
        <p:txBody>
          <a:bodyPr wrap="square" rtlCol="0">
            <a:spAutoFit/>
          </a:bodyPr>
          <a:lstStyle/>
          <a:p>
            <a:pPr marL="285750" indent="-285750">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It measures value</a:t>
            </a:r>
          </a:p>
          <a:p>
            <a:pPr marL="285750" indent="-285750">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Sends data</a:t>
            </a:r>
          </a:p>
          <a:p>
            <a:pPr marL="285750" indent="-285750">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Low power</a:t>
            </a:r>
            <a:endParaRPr lang="en-US" dirty="0">
              <a:solidFill>
                <a:srgbClr val="494949"/>
              </a:solidFill>
              <a:latin typeface="Roboto" panose="02000000000000000000"/>
              <a:ea typeface="Roboto" panose="02000000000000000000" pitchFamily="2" charset="0"/>
              <a:cs typeface="Roboto" panose="02000000000000000000" pitchFamily="2" charset="0"/>
            </a:endParaRPr>
          </a:p>
        </p:txBody>
      </p:sp>
      <p:sp>
        <p:nvSpPr>
          <p:cNvPr id="10" name="Rectangle 9"/>
          <p:cNvSpPr/>
          <p:nvPr/>
        </p:nvSpPr>
        <p:spPr>
          <a:xfrm>
            <a:off x="10612294" y="6611779"/>
            <a:ext cx="6096000" cy="246221"/>
          </a:xfrm>
          <a:prstGeom prst="rect">
            <a:avLst/>
          </a:prstGeom>
        </p:spPr>
        <p:txBody>
          <a:bodyPr>
            <a:spAutoFit/>
          </a:bodyPr>
          <a:lstStyle/>
          <a:p>
            <a:r>
              <a:rPr lang="en-US" sz="1000" dirty="0" smtClean="0">
                <a:solidFill>
                  <a:srgbClr val="0070C0"/>
                </a:solidFill>
              </a:rPr>
              <a:t>Image from </a:t>
            </a:r>
            <a:r>
              <a:rPr lang="en-IN" sz="1000" dirty="0" err="1">
                <a:solidFill>
                  <a:srgbClr val="0070C0"/>
                </a:solidFill>
                <a:latin typeface="arial" panose="020B0604020202020204" pitchFamily="34" charset="0"/>
                <a:hlinkClick r:id="rId8"/>
              </a:rPr>
              <a:t>Postscapes</a:t>
            </a:r>
            <a:endParaRPr lang="en-IN" sz="1000" dirty="0">
              <a:solidFill>
                <a:srgbClr val="0070C0"/>
              </a:solidFill>
            </a:endParaRPr>
          </a:p>
        </p:txBody>
      </p:sp>
    </p:spTree>
    <p:extLst>
      <p:ext uri="{BB962C8B-B14F-4D97-AF65-F5344CB8AC3E}">
        <p14:creationId xmlns:p14="http://schemas.microsoft.com/office/powerpoint/2010/main" val="2615396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5354351" cy="646331"/>
          </a:xfrm>
          <a:prstGeom prst="rect">
            <a:avLst/>
          </a:prstGeom>
          <a:noFill/>
        </p:spPr>
        <p:txBody>
          <a:bodyPr wrap="none" rtlCol="0">
            <a:spAutoFit/>
          </a:bodyPr>
          <a:lstStyle/>
          <a:p>
            <a:r>
              <a:rPr lang="en-US" sz="3600" b="1" dirty="0">
                <a:solidFill>
                  <a:srgbClr val="494949"/>
                </a:solidFill>
                <a:latin typeface="Roboto" panose="02000000000000000000" pitchFamily="2" charset="0"/>
                <a:ea typeface="Roboto" panose="02000000000000000000" pitchFamily="2" charset="0"/>
                <a:cs typeface="Roboto" panose="02000000000000000000" pitchFamily="2" charset="0"/>
              </a:rPr>
              <a:t>Local Processing and Storage </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145694"/>
            <a:ext cx="11163299" cy="923330"/>
          </a:xfrm>
          <a:prstGeom prst="rect">
            <a:avLst/>
          </a:prstGeom>
          <a:noFill/>
        </p:spPr>
        <p:txBody>
          <a:bodyPr wrap="square" rtlCol="0">
            <a:spAutoFit/>
          </a:bodyPr>
          <a:lstStyle/>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cs typeface="Roboto" panose="02000000000000000000" pitchFamily="2" charset="0"/>
              </a:rPr>
              <a:t>Get </a:t>
            </a:r>
            <a:r>
              <a:rPr lang="en-US" dirty="0" smtClean="0">
                <a:solidFill>
                  <a:srgbClr val="494949"/>
                </a:solidFill>
                <a:latin typeface="Roboto" panose="02000000000000000000" pitchFamily="2" charset="0"/>
                <a:ea typeface="Roboto" panose="02000000000000000000" pitchFamily="2" charset="0"/>
                <a:cs typeface="Roboto" panose="02000000000000000000" pitchFamily="2" charset="0"/>
              </a:rPr>
              <a:t>Data </a:t>
            </a:r>
            <a:r>
              <a:rPr lang="en-US" dirty="0">
                <a:solidFill>
                  <a:srgbClr val="494949"/>
                </a:solidFill>
                <a:latin typeface="Roboto" panose="02000000000000000000" pitchFamily="2" charset="0"/>
                <a:ea typeface="Roboto" panose="02000000000000000000" pitchFamily="2" charset="0"/>
                <a:cs typeface="Roboto" panose="02000000000000000000" pitchFamily="2" charset="0"/>
              </a:rPr>
              <a:t>from the sensors</a:t>
            </a:r>
          </a:p>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cs typeface="Roboto" panose="02000000000000000000" pitchFamily="2" charset="0"/>
              </a:rPr>
              <a:t>Process </a:t>
            </a:r>
            <a:r>
              <a:rPr lang="en-US" dirty="0" smtClean="0">
                <a:solidFill>
                  <a:srgbClr val="494949"/>
                </a:solidFill>
                <a:latin typeface="Roboto" panose="02000000000000000000" pitchFamily="2" charset="0"/>
                <a:ea typeface="Roboto" panose="02000000000000000000" pitchFamily="2" charset="0"/>
                <a:cs typeface="Roboto" panose="02000000000000000000" pitchFamily="2" charset="0"/>
              </a:rPr>
              <a:t>and store data locally</a:t>
            </a:r>
            <a:endParaRPr lang="en-US" dirty="0">
              <a:solidFill>
                <a:srgbClr val="494949"/>
              </a:solidFill>
              <a:latin typeface="Roboto" panose="02000000000000000000" pitchFamily="2" charset="0"/>
              <a:ea typeface="Roboto" panose="02000000000000000000" pitchFamily="2" charset="0"/>
              <a:cs typeface="Roboto" panose="02000000000000000000" pitchFamily="2" charset="0"/>
            </a:endParaRPr>
          </a:p>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cs typeface="Roboto" panose="02000000000000000000" pitchFamily="2" charset="0"/>
              </a:rPr>
              <a:t>Send data to the server for further computing</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4676" y="2860079"/>
            <a:ext cx="1135957" cy="113595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002" y="3066569"/>
            <a:ext cx="1586815" cy="722976"/>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408" y="4159616"/>
            <a:ext cx="2346003" cy="1759501"/>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3776" y="4117837"/>
            <a:ext cx="2885817" cy="1919069"/>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8367" y="4204678"/>
            <a:ext cx="2639331" cy="1669376"/>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6473" y="4173696"/>
            <a:ext cx="3024014" cy="173134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4819" y="3215359"/>
            <a:ext cx="2267322" cy="425396"/>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00391" y="3188975"/>
            <a:ext cx="2464102" cy="478164"/>
          </a:xfrm>
          <a:prstGeom prst="rect">
            <a:avLst/>
          </a:prstGeom>
        </p:spPr>
      </p:pic>
    </p:spTree>
    <p:extLst>
      <p:ext uri="{BB962C8B-B14F-4D97-AF65-F5344CB8AC3E}">
        <p14:creationId xmlns:p14="http://schemas.microsoft.com/office/powerpoint/2010/main" val="44435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iot protocol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2984" y="1850944"/>
            <a:ext cx="8106032" cy="43007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4979440"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Protocols and Technologies </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6" name="Rectangle 5"/>
          <p:cNvSpPr/>
          <p:nvPr/>
        </p:nvSpPr>
        <p:spPr>
          <a:xfrm>
            <a:off x="10004847" y="6657945"/>
            <a:ext cx="2307655" cy="400110"/>
          </a:xfrm>
          <a:prstGeom prst="rect">
            <a:avLst/>
          </a:prstGeom>
        </p:spPr>
        <p:txBody>
          <a:bodyPr wrap="square">
            <a:spAutoFit/>
          </a:bodyPr>
          <a:lstStyle/>
          <a:p>
            <a:r>
              <a:rPr lang="en-US" sz="1000" dirty="0">
                <a:solidFill>
                  <a:srgbClr val="0070C0"/>
                </a:solidFill>
              </a:rPr>
              <a:t>Images from </a:t>
            </a:r>
            <a:r>
              <a:rPr lang="en-IN" sz="1000" dirty="0">
                <a:solidFill>
                  <a:srgbClr val="0070C0"/>
                </a:solidFill>
              </a:rPr>
              <a:t>https://www.iotone.com/</a:t>
            </a:r>
          </a:p>
          <a:p>
            <a:endParaRPr lang="en-IN" sz="1000" dirty="0">
              <a:solidFill>
                <a:srgbClr val="0070C0"/>
              </a:solidFill>
            </a:endParaRPr>
          </a:p>
        </p:txBody>
      </p:sp>
    </p:spTree>
    <p:extLst>
      <p:ext uri="{BB962C8B-B14F-4D97-AF65-F5344CB8AC3E}">
        <p14:creationId xmlns:p14="http://schemas.microsoft.com/office/powerpoint/2010/main" val="1150011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6377067" cy="1200329"/>
          </a:xfrm>
          <a:prstGeom prst="rect">
            <a:avLst/>
          </a:prstGeom>
          <a:noFill/>
        </p:spPr>
        <p:txBody>
          <a:bodyPr wrap="none" rtlCol="0">
            <a:spAutoFit/>
          </a:bodyPr>
          <a:lstStyle/>
          <a:p>
            <a:r>
              <a:rPr lang="en-US" sz="3600" b="1" dirty="0">
                <a:solidFill>
                  <a:srgbClr val="494949"/>
                </a:solidFill>
                <a:latin typeface="Roboto" panose="02000000000000000000" pitchFamily="2" charset="0"/>
                <a:ea typeface="Roboto" panose="02000000000000000000" pitchFamily="2" charset="0"/>
                <a:cs typeface="Roboto" panose="02000000000000000000" pitchFamily="2" charset="0"/>
              </a:rPr>
              <a:t>Communication Technologies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 </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pSp>
        <p:nvGrpSpPr>
          <p:cNvPr id="3" name="Group 2"/>
          <p:cNvGrpSpPr/>
          <p:nvPr/>
        </p:nvGrpSpPr>
        <p:grpSpPr>
          <a:xfrm>
            <a:off x="1194667" y="1440000"/>
            <a:ext cx="9580086" cy="4777829"/>
            <a:chOff x="1194667" y="1440000"/>
            <a:chExt cx="9580086" cy="4777829"/>
          </a:xfrm>
        </p:grpSpPr>
        <p:sp>
          <p:nvSpPr>
            <p:cNvPr id="5" name="Freeform 4"/>
            <p:cNvSpPr/>
            <p:nvPr/>
          </p:nvSpPr>
          <p:spPr>
            <a:xfrm>
              <a:off x="1234910" y="2005366"/>
              <a:ext cx="2166508" cy="1709759"/>
            </a:xfrm>
            <a:custGeom>
              <a:avLst/>
              <a:gdLst>
                <a:gd name="connsiteX0" fmla="*/ 136781 w 2166508"/>
                <a:gd name="connsiteY0" fmla="*/ 0 h 1709759"/>
                <a:gd name="connsiteX1" fmla="*/ 2029727 w 2166508"/>
                <a:gd name="connsiteY1" fmla="*/ 0 h 1709759"/>
                <a:gd name="connsiteX2" fmla="*/ 2166508 w 2166508"/>
                <a:gd name="connsiteY2" fmla="*/ 136781 h 1709759"/>
                <a:gd name="connsiteX3" fmla="*/ 2166508 w 2166508"/>
                <a:gd name="connsiteY3" fmla="*/ 1709759 h 1709759"/>
                <a:gd name="connsiteX4" fmla="*/ 2166508 w 2166508"/>
                <a:gd name="connsiteY4" fmla="*/ 1709759 h 1709759"/>
                <a:gd name="connsiteX5" fmla="*/ 0 w 2166508"/>
                <a:gd name="connsiteY5" fmla="*/ 1709759 h 1709759"/>
                <a:gd name="connsiteX6" fmla="*/ 0 w 2166508"/>
                <a:gd name="connsiteY6" fmla="*/ 1709759 h 1709759"/>
                <a:gd name="connsiteX7" fmla="*/ 0 w 2166508"/>
                <a:gd name="connsiteY7" fmla="*/ 136781 h 1709759"/>
                <a:gd name="connsiteX8" fmla="*/ 136781 w 2166508"/>
                <a:gd name="connsiteY8" fmla="*/ 0 h 170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709759">
                  <a:moveTo>
                    <a:pt x="136781" y="0"/>
                  </a:moveTo>
                  <a:lnTo>
                    <a:pt x="2029727" y="0"/>
                  </a:lnTo>
                  <a:cubicBezTo>
                    <a:pt x="2105269" y="0"/>
                    <a:pt x="2166508" y="61239"/>
                    <a:pt x="2166508" y="136781"/>
                  </a:cubicBezTo>
                  <a:lnTo>
                    <a:pt x="2166508" y="1709759"/>
                  </a:lnTo>
                  <a:lnTo>
                    <a:pt x="2166508" y="1709759"/>
                  </a:lnTo>
                  <a:lnTo>
                    <a:pt x="0" y="1709759"/>
                  </a:lnTo>
                  <a:lnTo>
                    <a:pt x="0" y="1709759"/>
                  </a:lnTo>
                  <a:lnTo>
                    <a:pt x="0" y="136781"/>
                  </a:lnTo>
                  <a:cubicBezTo>
                    <a:pt x="0" y="61239"/>
                    <a:pt x="61239" y="0"/>
                    <a:pt x="136781" y="0"/>
                  </a:cubicBez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922" tIns="108642" rIns="62922" bIns="22860" numCol="1" spcCol="1270" anchor="ctr" anchorCtr="0">
              <a:noAutofit/>
            </a:bodyPr>
            <a:lstStyle/>
            <a:p>
              <a:pPr marL="0" lvl="1" algn="l" defTabSz="800100">
                <a:lnSpc>
                  <a:spcPct val="90000"/>
                </a:lnSpc>
                <a:spcBef>
                  <a:spcPct val="0"/>
                </a:spcBef>
                <a:spcAft>
                  <a:spcPct val="15000"/>
                </a:spcAft>
              </a:pP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US" sz="1800" b="0" i="0" kern="1200" dirty="0" smtClean="0">
                  <a:solidFill>
                    <a:srgbClr val="494949"/>
                  </a:solidFill>
                  <a:latin typeface="Roboto" panose="02000000000000000000" pitchFamily="2" charset="0"/>
                  <a:ea typeface="Roboto" panose="02000000000000000000" pitchFamily="2" charset="0"/>
                </a:rPr>
                <a:t>IEEE</a:t>
              </a:r>
              <a:r>
                <a:rPr lang="en-IN" sz="1800" b="0" i="0" kern="1200" dirty="0" smtClean="0">
                  <a:solidFill>
                    <a:srgbClr val="494949"/>
                  </a:solidFill>
                  <a:latin typeface="Roboto" panose="02000000000000000000" pitchFamily="2" charset="0"/>
                  <a:ea typeface="Roboto" panose="02000000000000000000" pitchFamily="2" charset="0"/>
                </a:rPr>
                <a:t>802.11n</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Approximately 50m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kern="1200" dirty="0" smtClean="0">
                  <a:solidFill>
                    <a:srgbClr val="494949"/>
                  </a:solidFill>
                  <a:latin typeface="Roboto" panose="02000000000000000000" pitchFamily="2" charset="0"/>
                  <a:ea typeface="Roboto" panose="02000000000000000000" pitchFamily="2" charset="0"/>
                </a:rPr>
                <a:t>1-54Mb/s</a:t>
              </a:r>
              <a:endParaRPr lang="en-IN" sz="1800" kern="1200" dirty="0">
                <a:solidFill>
                  <a:srgbClr val="494949"/>
                </a:solidFill>
                <a:latin typeface="Roboto" panose="02000000000000000000" pitchFamily="2" charset="0"/>
                <a:ea typeface="Roboto" panose="02000000000000000000" pitchFamily="2" charset="0"/>
              </a:endParaRPr>
            </a:p>
          </p:txBody>
        </p:sp>
        <p:sp>
          <p:nvSpPr>
            <p:cNvPr id="6" name="Freeform 5"/>
            <p:cNvSpPr/>
            <p:nvPr/>
          </p:nvSpPr>
          <p:spPr>
            <a:xfrm>
              <a:off x="1194667" y="1440000"/>
              <a:ext cx="2246994" cy="695418"/>
            </a:xfrm>
            <a:custGeom>
              <a:avLst/>
              <a:gdLst>
                <a:gd name="connsiteX0" fmla="*/ 0 w 2246994"/>
                <a:gd name="connsiteY0" fmla="*/ 0 h 695418"/>
                <a:gd name="connsiteX1" fmla="*/ 2246994 w 2246994"/>
                <a:gd name="connsiteY1" fmla="*/ 0 h 695418"/>
                <a:gd name="connsiteX2" fmla="*/ 2246994 w 2246994"/>
                <a:gd name="connsiteY2" fmla="*/ 695418 h 695418"/>
                <a:gd name="connsiteX3" fmla="*/ 0 w 2246994"/>
                <a:gd name="connsiteY3" fmla="*/ 695418 h 695418"/>
                <a:gd name="connsiteX4" fmla="*/ 0 w 2246994"/>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994" h="695418">
                  <a:moveTo>
                    <a:pt x="0" y="0"/>
                  </a:moveTo>
                  <a:lnTo>
                    <a:pt x="2246994" y="0"/>
                  </a:lnTo>
                  <a:lnTo>
                    <a:pt x="2246994" y="695418"/>
                  </a:lnTo>
                  <a:lnTo>
                    <a:pt x="0" y="695418"/>
                  </a:lnTo>
                  <a:lnTo>
                    <a:pt x="0" y="0"/>
                  </a:lnTo>
                  <a:close/>
                </a:path>
              </a:pathLst>
            </a:custGeom>
          </p:spPr>
          <p:style>
            <a:lnRef idx="1">
              <a:schemeClr val="accent2">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7630" tIns="0" rIns="693814" bIns="0" numCol="1" spcCol="1270" anchor="ctr" anchorCtr="0">
              <a:noAutofit/>
            </a:bodyPr>
            <a:lstStyle/>
            <a:p>
              <a:pPr lvl="0" algn="ctr" defTabSz="1022350">
                <a:lnSpc>
                  <a:spcPct val="90000"/>
                </a:lnSpc>
                <a:spcBef>
                  <a:spcPct val="0"/>
                </a:spcBef>
                <a:spcAft>
                  <a:spcPct val="35000"/>
                </a:spcAft>
              </a:pPr>
              <a:r>
                <a:rPr lang="en-IN" sz="2300" b="1" kern="1200" dirty="0" smtClean="0">
                  <a:solidFill>
                    <a:srgbClr val="494949"/>
                  </a:solidFill>
                  <a:latin typeface="Roboto" panose="02000000000000000000" pitchFamily="2" charset="0"/>
                  <a:ea typeface="Roboto" panose="02000000000000000000" pitchFamily="2" charset="0"/>
                </a:rPr>
                <a:t>Wi-Fi</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7" name="Oval 6"/>
            <p:cNvSpPr/>
            <p:nvPr/>
          </p:nvSpPr>
          <p:spPr>
            <a:xfrm>
              <a:off x="2771489" y="1531597"/>
              <a:ext cx="524500" cy="524500"/>
            </a:xfrm>
            <a:prstGeom prst="ellipse">
              <a:avLst/>
            </a:prstGeom>
            <a:blipFill dpi="0" rotWithShape="1">
              <a:blip r:embed="rId2" cstate="print">
                <a:extLst>
                  <a:ext uri="{28A0092B-C50C-407E-A947-70E740481C1C}">
                    <a14:useLocalDpi xmlns:a14="http://schemas.microsoft.com/office/drawing/2010/main" val="0"/>
                  </a:ext>
                </a:extLst>
              </a:blip>
              <a:srcRect/>
              <a:stretch>
                <a:fillRect l="-15000" r="-19000"/>
              </a:stretch>
            </a:blip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3684812" y="2005353"/>
              <a:ext cx="2166508" cy="1711490"/>
            </a:xfrm>
            <a:custGeom>
              <a:avLst/>
              <a:gdLst>
                <a:gd name="connsiteX0" fmla="*/ 136919 w 2166508"/>
                <a:gd name="connsiteY0" fmla="*/ 0 h 1711490"/>
                <a:gd name="connsiteX1" fmla="*/ 2029589 w 2166508"/>
                <a:gd name="connsiteY1" fmla="*/ 0 h 1711490"/>
                <a:gd name="connsiteX2" fmla="*/ 2166508 w 2166508"/>
                <a:gd name="connsiteY2" fmla="*/ 136919 h 1711490"/>
                <a:gd name="connsiteX3" fmla="*/ 2166508 w 2166508"/>
                <a:gd name="connsiteY3" fmla="*/ 1711490 h 1711490"/>
                <a:gd name="connsiteX4" fmla="*/ 2166508 w 2166508"/>
                <a:gd name="connsiteY4" fmla="*/ 1711490 h 1711490"/>
                <a:gd name="connsiteX5" fmla="*/ 0 w 2166508"/>
                <a:gd name="connsiteY5" fmla="*/ 1711490 h 1711490"/>
                <a:gd name="connsiteX6" fmla="*/ 0 w 2166508"/>
                <a:gd name="connsiteY6" fmla="*/ 1711490 h 1711490"/>
                <a:gd name="connsiteX7" fmla="*/ 0 w 2166508"/>
                <a:gd name="connsiteY7" fmla="*/ 136919 h 1711490"/>
                <a:gd name="connsiteX8" fmla="*/ 136919 w 2166508"/>
                <a:gd name="connsiteY8" fmla="*/ 0 h 171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711490">
                  <a:moveTo>
                    <a:pt x="136919" y="0"/>
                  </a:moveTo>
                  <a:lnTo>
                    <a:pt x="2029589" y="0"/>
                  </a:lnTo>
                  <a:cubicBezTo>
                    <a:pt x="2105207" y="0"/>
                    <a:pt x="2166508" y="61301"/>
                    <a:pt x="2166508" y="136919"/>
                  </a:cubicBezTo>
                  <a:lnTo>
                    <a:pt x="2166508" y="1711490"/>
                  </a:lnTo>
                  <a:lnTo>
                    <a:pt x="2166508" y="1711490"/>
                  </a:lnTo>
                  <a:lnTo>
                    <a:pt x="0" y="1711490"/>
                  </a:lnTo>
                  <a:lnTo>
                    <a:pt x="0" y="1711490"/>
                  </a:lnTo>
                  <a:lnTo>
                    <a:pt x="0" y="136919"/>
                  </a:lnTo>
                  <a:cubicBezTo>
                    <a:pt x="0" y="61301"/>
                    <a:pt x="61301" y="0"/>
                    <a:pt x="136919" y="0"/>
                  </a:cubicBez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962" tIns="108682" rIns="62962" bIns="22860" numCol="1" spcCol="1270" anchor="ctr" anchorCtr="0">
              <a:noAutofit/>
            </a:bodyPr>
            <a:lstStyle/>
            <a:p>
              <a:pPr marL="171450" lvl="1" indent="-171450" algn="l" defTabSz="800100">
                <a:lnSpc>
                  <a:spcPct val="90000"/>
                </a:lnSpc>
                <a:spcBef>
                  <a:spcPct val="0"/>
                </a:spcBef>
                <a:spcAft>
                  <a:spcPct val="15000"/>
                </a:spcAft>
                <a:buChar char="••"/>
              </a:pP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Bluetooth 4.2</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50-150m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kern="1200" dirty="0" smtClean="0">
                  <a:solidFill>
                    <a:srgbClr val="494949"/>
                  </a:solidFill>
                  <a:latin typeface="Roboto" panose="02000000000000000000" pitchFamily="2" charset="0"/>
                  <a:ea typeface="Roboto" panose="02000000000000000000" pitchFamily="2" charset="0"/>
                </a:rPr>
                <a:t>1 Mb/s</a:t>
              </a:r>
              <a:endParaRPr lang="en-IN" sz="1800" kern="1200" dirty="0">
                <a:solidFill>
                  <a:srgbClr val="494949"/>
                </a:solidFill>
                <a:latin typeface="Roboto" panose="02000000000000000000" pitchFamily="2" charset="0"/>
                <a:ea typeface="Roboto" panose="02000000000000000000" pitchFamily="2" charset="0"/>
              </a:endParaRPr>
            </a:p>
          </p:txBody>
        </p:sp>
        <p:sp>
          <p:nvSpPr>
            <p:cNvPr id="9" name="Freeform 8"/>
            <p:cNvSpPr/>
            <p:nvPr/>
          </p:nvSpPr>
          <p:spPr>
            <a:xfrm>
              <a:off x="3645696" y="1440000"/>
              <a:ext cx="2244741" cy="695418"/>
            </a:xfrm>
            <a:custGeom>
              <a:avLst/>
              <a:gdLst>
                <a:gd name="connsiteX0" fmla="*/ 0 w 2244741"/>
                <a:gd name="connsiteY0" fmla="*/ 0 h 695418"/>
                <a:gd name="connsiteX1" fmla="*/ 2244741 w 2244741"/>
                <a:gd name="connsiteY1" fmla="*/ 0 h 695418"/>
                <a:gd name="connsiteX2" fmla="*/ 2244741 w 2244741"/>
                <a:gd name="connsiteY2" fmla="*/ 695418 h 695418"/>
                <a:gd name="connsiteX3" fmla="*/ 0 w 2244741"/>
                <a:gd name="connsiteY3" fmla="*/ 695418 h 695418"/>
                <a:gd name="connsiteX4" fmla="*/ 0 w 2244741"/>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741" h="695418">
                  <a:moveTo>
                    <a:pt x="0" y="0"/>
                  </a:moveTo>
                  <a:lnTo>
                    <a:pt x="2244741" y="0"/>
                  </a:lnTo>
                  <a:lnTo>
                    <a:pt x="2244741" y="695418"/>
                  </a:lnTo>
                  <a:lnTo>
                    <a:pt x="0" y="695418"/>
                  </a:lnTo>
                  <a:lnTo>
                    <a:pt x="0" y="0"/>
                  </a:lnTo>
                  <a:close/>
                </a:path>
              </a:pathLst>
            </a:custGeom>
          </p:spPr>
          <p:style>
            <a:lnRef idx="1">
              <a:schemeClr val="accent3">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87630" tIns="0" rIns="693148" bIns="0" numCol="1" spcCol="1270" anchor="ctr" anchorCtr="0">
              <a:noAutofit/>
            </a:bodyPr>
            <a:lstStyle/>
            <a:p>
              <a:pPr lvl="0" algn="ctr" defTabSz="1022350">
                <a:lnSpc>
                  <a:spcPct val="90000"/>
                </a:lnSpc>
                <a:spcBef>
                  <a:spcPct val="0"/>
                </a:spcBef>
                <a:spcAft>
                  <a:spcPct val="35000"/>
                </a:spcAft>
              </a:pPr>
              <a:r>
                <a:rPr lang="en-IN" sz="2300" b="1" kern="1200" dirty="0" smtClean="0">
                  <a:solidFill>
                    <a:srgbClr val="494949"/>
                  </a:solidFill>
                  <a:latin typeface="Roboto" panose="02000000000000000000" pitchFamily="2" charset="0"/>
                  <a:ea typeface="Roboto" panose="02000000000000000000" pitchFamily="2" charset="0"/>
                </a:rPr>
                <a:t>BLE</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10" name="Oval 9"/>
            <p:cNvSpPr/>
            <p:nvPr/>
          </p:nvSpPr>
          <p:spPr>
            <a:xfrm>
              <a:off x="5253660" y="1529364"/>
              <a:ext cx="528967" cy="528967"/>
            </a:xfrm>
            <a:prstGeom prst="ellipse">
              <a:avLst/>
            </a:prstGeom>
            <a:blipFill rotWithShape="1">
              <a:blip r:embed="rId3"/>
              <a:stretch>
                <a:fillRect/>
              </a:stretch>
            </a:blipFill>
          </p:spPr>
          <p:style>
            <a:lnRef idx="1">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1" name="Freeform 10"/>
            <p:cNvSpPr/>
            <p:nvPr/>
          </p:nvSpPr>
          <p:spPr>
            <a:xfrm>
              <a:off x="6137879" y="2005353"/>
              <a:ext cx="2166508" cy="1711490"/>
            </a:xfrm>
            <a:custGeom>
              <a:avLst/>
              <a:gdLst>
                <a:gd name="connsiteX0" fmla="*/ 136919 w 2166508"/>
                <a:gd name="connsiteY0" fmla="*/ 0 h 1711490"/>
                <a:gd name="connsiteX1" fmla="*/ 2029589 w 2166508"/>
                <a:gd name="connsiteY1" fmla="*/ 0 h 1711490"/>
                <a:gd name="connsiteX2" fmla="*/ 2166508 w 2166508"/>
                <a:gd name="connsiteY2" fmla="*/ 136919 h 1711490"/>
                <a:gd name="connsiteX3" fmla="*/ 2166508 w 2166508"/>
                <a:gd name="connsiteY3" fmla="*/ 1711490 h 1711490"/>
                <a:gd name="connsiteX4" fmla="*/ 2166508 w 2166508"/>
                <a:gd name="connsiteY4" fmla="*/ 1711490 h 1711490"/>
                <a:gd name="connsiteX5" fmla="*/ 0 w 2166508"/>
                <a:gd name="connsiteY5" fmla="*/ 1711490 h 1711490"/>
                <a:gd name="connsiteX6" fmla="*/ 0 w 2166508"/>
                <a:gd name="connsiteY6" fmla="*/ 1711490 h 1711490"/>
                <a:gd name="connsiteX7" fmla="*/ 0 w 2166508"/>
                <a:gd name="connsiteY7" fmla="*/ 136919 h 1711490"/>
                <a:gd name="connsiteX8" fmla="*/ 136919 w 2166508"/>
                <a:gd name="connsiteY8" fmla="*/ 0 h 171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711490">
                  <a:moveTo>
                    <a:pt x="136919" y="0"/>
                  </a:moveTo>
                  <a:lnTo>
                    <a:pt x="2029589" y="0"/>
                  </a:lnTo>
                  <a:cubicBezTo>
                    <a:pt x="2105207" y="0"/>
                    <a:pt x="2166508" y="61301"/>
                    <a:pt x="2166508" y="136919"/>
                  </a:cubicBezTo>
                  <a:lnTo>
                    <a:pt x="2166508" y="1711490"/>
                  </a:lnTo>
                  <a:lnTo>
                    <a:pt x="2166508" y="1711490"/>
                  </a:lnTo>
                  <a:lnTo>
                    <a:pt x="0" y="1711490"/>
                  </a:lnTo>
                  <a:lnTo>
                    <a:pt x="0" y="1711490"/>
                  </a:lnTo>
                  <a:lnTo>
                    <a:pt x="0" y="136919"/>
                  </a:lnTo>
                  <a:cubicBezTo>
                    <a:pt x="0" y="61301"/>
                    <a:pt x="61301" y="0"/>
                    <a:pt x="136919"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962" tIns="108682" rIns="62962" bIns="22860" numCol="1" spcCol="1270" anchor="ctr" anchorCtr="0">
              <a:noAutofit/>
            </a:bodyPr>
            <a:lstStyle/>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2-5km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kern="1200" dirty="0" smtClean="0">
                  <a:solidFill>
                    <a:srgbClr val="494949"/>
                  </a:solidFill>
                  <a:latin typeface="Roboto" panose="02000000000000000000" pitchFamily="2" charset="0"/>
                  <a:ea typeface="Roboto" panose="02000000000000000000" pitchFamily="2" charset="0"/>
                </a:rPr>
                <a:t>18 b/s - 37.5 kb/s</a:t>
              </a:r>
              <a:endParaRPr lang="en-IN" sz="1800" kern="1200" dirty="0">
                <a:solidFill>
                  <a:srgbClr val="494949"/>
                </a:solidFill>
                <a:latin typeface="Roboto" panose="02000000000000000000" pitchFamily="2" charset="0"/>
                <a:ea typeface="Roboto" panose="02000000000000000000" pitchFamily="2" charset="0"/>
              </a:endParaRPr>
            </a:p>
          </p:txBody>
        </p:sp>
        <p:sp>
          <p:nvSpPr>
            <p:cNvPr id="12" name="Freeform 11"/>
            <p:cNvSpPr/>
            <p:nvPr/>
          </p:nvSpPr>
          <p:spPr>
            <a:xfrm>
              <a:off x="6103291" y="1440000"/>
              <a:ext cx="2235815" cy="695418"/>
            </a:xfrm>
            <a:custGeom>
              <a:avLst/>
              <a:gdLst>
                <a:gd name="connsiteX0" fmla="*/ 0 w 2235815"/>
                <a:gd name="connsiteY0" fmla="*/ 0 h 695418"/>
                <a:gd name="connsiteX1" fmla="*/ 2235815 w 2235815"/>
                <a:gd name="connsiteY1" fmla="*/ 0 h 695418"/>
                <a:gd name="connsiteX2" fmla="*/ 2235815 w 2235815"/>
                <a:gd name="connsiteY2" fmla="*/ 695418 h 695418"/>
                <a:gd name="connsiteX3" fmla="*/ 0 w 2235815"/>
                <a:gd name="connsiteY3" fmla="*/ 695418 h 695418"/>
                <a:gd name="connsiteX4" fmla="*/ 0 w 2235815"/>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815" h="695418">
                  <a:moveTo>
                    <a:pt x="0" y="0"/>
                  </a:moveTo>
                  <a:lnTo>
                    <a:pt x="2235815" y="0"/>
                  </a:lnTo>
                  <a:lnTo>
                    <a:pt x="2235815" y="695418"/>
                  </a:lnTo>
                  <a:lnTo>
                    <a:pt x="0" y="695418"/>
                  </a:lnTo>
                  <a:lnTo>
                    <a:pt x="0"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7630" tIns="0" rIns="690508" bIns="0" numCol="1" spcCol="1270" anchor="ctr" anchorCtr="0">
              <a:noAutofit/>
            </a:bodyPr>
            <a:lstStyle/>
            <a:p>
              <a:pPr lvl="0" algn="ctr" defTabSz="1022350">
                <a:lnSpc>
                  <a:spcPct val="90000"/>
                </a:lnSpc>
                <a:spcBef>
                  <a:spcPct val="0"/>
                </a:spcBef>
                <a:spcAft>
                  <a:spcPct val="35000"/>
                </a:spcAft>
              </a:pPr>
              <a:r>
                <a:rPr lang="en-IN" sz="2300" b="1" kern="1200" dirty="0" err="1" smtClean="0">
                  <a:solidFill>
                    <a:srgbClr val="494949"/>
                  </a:solidFill>
                  <a:latin typeface="Roboto" panose="02000000000000000000" pitchFamily="2" charset="0"/>
                  <a:ea typeface="Roboto" panose="02000000000000000000" pitchFamily="2" charset="0"/>
                </a:rPr>
                <a:t>LoRa</a:t>
              </a:r>
              <a:r>
                <a:rPr lang="en-IN" sz="2300" b="1" kern="1200" dirty="0" smtClean="0">
                  <a:solidFill>
                    <a:srgbClr val="494949"/>
                  </a:solidFill>
                  <a:latin typeface="Roboto" panose="02000000000000000000" pitchFamily="2" charset="0"/>
                  <a:ea typeface="Roboto" panose="02000000000000000000" pitchFamily="2" charset="0"/>
                </a:rPr>
                <a:t>-Wan</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13" name="Oval 12"/>
            <p:cNvSpPr/>
            <p:nvPr/>
          </p:nvSpPr>
          <p:spPr>
            <a:xfrm>
              <a:off x="7707350" y="1528716"/>
              <a:ext cx="530263" cy="530263"/>
            </a:xfrm>
            <a:prstGeom prst="ellipse">
              <a:avLst/>
            </a:prstGeom>
            <a:blipFill rotWithShape="1">
              <a:blip r:embed="rId4"/>
              <a:stretch>
                <a:fillRect/>
              </a:stretch>
            </a:blipFill>
          </p:spPr>
          <p:style>
            <a:lnRef idx="1">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8578032" y="2033218"/>
              <a:ext cx="2166508" cy="1711490"/>
            </a:xfrm>
            <a:custGeom>
              <a:avLst/>
              <a:gdLst>
                <a:gd name="connsiteX0" fmla="*/ 136919 w 2166508"/>
                <a:gd name="connsiteY0" fmla="*/ 0 h 1711490"/>
                <a:gd name="connsiteX1" fmla="*/ 2029589 w 2166508"/>
                <a:gd name="connsiteY1" fmla="*/ 0 h 1711490"/>
                <a:gd name="connsiteX2" fmla="*/ 2166508 w 2166508"/>
                <a:gd name="connsiteY2" fmla="*/ 136919 h 1711490"/>
                <a:gd name="connsiteX3" fmla="*/ 2166508 w 2166508"/>
                <a:gd name="connsiteY3" fmla="*/ 1711490 h 1711490"/>
                <a:gd name="connsiteX4" fmla="*/ 2166508 w 2166508"/>
                <a:gd name="connsiteY4" fmla="*/ 1711490 h 1711490"/>
                <a:gd name="connsiteX5" fmla="*/ 0 w 2166508"/>
                <a:gd name="connsiteY5" fmla="*/ 1711490 h 1711490"/>
                <a:gd name="connsiteX6" fmla="*/ 0 w 2166508"/>
                <a:gd name="connsiteY6" fmla="*/ 1711490 h 1711490"/>
                <a:gd name="connsiteX7" fmla="*/ 0 w 2166508"/>
                <a:gd name="connsiteY7" fmla="*/ 136919 h 1711490"/>
                <a:gd name="connsiteX8" fmla="*/ 136919 w 2166508"/>
                <a:gd name="connsiteY8" fmla="*/ 0 h 171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711490">
                  <a:moveTo>
                    <a:pt x="136919" y="0"/>
                  </a:moveTo>
                  <a:lnTo>
                    <a:pt x="2029589" y="0"/>
                  </a:lnTo>
                  <a:cubicBezTo>
                    <a:pt x="2105207" y="0"/>
                    <a:pt x="2166508" y="61301"/>
                    <a:pt x="2166508" y="136919"/>
                  </a:cubicBezTo>
                  <a:lnTo>
                    <a:pt x="2166508" y="1711490"/>
                  </a:lnTo>
                  <a:lnTo>
                    <a:pt x="2166508" y="1711490"/>
                  </a:lnTo>
                  <a:lnTo>
                    <a:pt x="0" y="1711490"/>
                  </a:lnTo>
                  <a:lnTo>
                    <a:pt x="0" y="1711490"/>
                  </a:lnTo>
                  <a:lnTo>
                    <a:pt x="0" y="136919"/>
                  </a:lnTo>
                  <a:cubicBezTo>
                    <a:pt x="0" y="61301"/>
                    <a:pt x="61301" y="0"/>
                    <a:pt x="136919" y="0"/>
                  </a:cubicBezTo>
                  <a:close/>
                </a:path>
              </a:pathLst>
            </a:custGeom>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962" tIns="108682" rIns="62962" bIns="22860" numCol="1" spcCol="1270" anchor="ctr" anchorCtr="0">
              <a:noAutofit/>
            </a:bodyPr>
            <a:lstStyle/>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3-10km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10-1000bps </a:t>
              </a:r>
              <a:endParaRPr lang="en-IN" sz="1800" kern="1200" dirty="0">
                <a:solidFill>
                  <a:srgbClr val="494949"/>
                </a:solidFill>
                <a:latin typeface="Roboto" panose="02000000000000000000" pitchFamily="2" charset="0"/>
                <a:ea typeface="Roboto" panose="02000000000000000000" pitchFamily="2" charset="0"/>
              </a:endParaRPr>
            </a:p>
          </p:txBody>
        </p:sp>
        <p:sp>
          <p:nvSpPr>
            <p:cNvPr id="15" name="Freeform 14"/>
            <p:cNvSpPr/>
            <p:nvPr/>
          </p:nvSpPr>
          <p:spPr>
            <a:xfrm>
              <a:off x="8547777" y="1440000"/>
              <a:ext cx="2226976" cy="695418"/>
            </a:xfrm>
            <a:custGeom>
              <a:avLst/>
              <a:gdLst>
                <a:gd name="connsiteX0" fmla="*/ 0 w 2226976"/>
                <a:gd name="connsiteY0" fmla="*/ 0 h 695418"/>
                <a:gd name="connsiteX1" fmla="*/ 2226976 w 2226976"/>
                <a:gd name="connsiteY1" fmla="*/ 0 h 695418"/>
                <a:gd name="connsiteX2" fmla="*/ 2226976 w 2226976"/>
                <a:gd name="connsiteY2" fmla="*/ 695418 h 695418"/>
                <a:gd name="connsiteX3" fmla="*/ 0 w 2226976"/>
                <a:gd name="connsiteY3" fmla="*/ 695418 h 695418"/>
                <a:gd name="connsiteX4" fmla="*/ 0 w 2226976"/>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976" h="695418">
                  <a:moveTo>
                    <a:pt x="0" y="0"/>
                  </a:moveTo>
                  <a:lnTo>
                    <a:pt x="2226976" y="0"/>
                  </a:lnTo>
                  <a:lnTo>
                    <a:pt x="2226976" y="695418"/>
                  </a:lnTo>
                  <a:lnTo>
                    <a:pt x="0" y="695418"/>
                  </a:lnTo>
                  <a:lnTo>
                    <a:pt x="0" y="0"/>
                  </a:lnTo>
                  <a:close/>
                </a:path>
              </a:pathLst>
            </a:custGeom>
          </p:spPr>
          <p:style>
            <a:lnRef idx="1">
              <a:schemeClr val="accent5">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87630" tIns="0" rIns="687893" bIns="0" numCol="1" spcCol="1270" anchor="ctr" anchorCtr="0">
              <a:noAutofit/>
            </a:bodyPr>
            <a:lstStyle/>
            <a:p>
              <a:pPr lvl="0" algn="ctr" defTabSz="1022350">
                <a:lnSpc>
                  <a:spcPct val="90000"/>
                </a:lnSpc>
                <a:spcBef>
                  <a:spcPct val="0"/>
                </a:spcBef>
                <a:spcAft>
                  <a:spcPct val="35000"/>
                </a:spcAft>
              </a:pPr>
              <a:r>
                <a:rPr lang="en-IN" sz="2300" b="1" kern="1200" dirty="0" err="1" smtClean="0">
                  <a:solidFill>
                    <a:srgbClr val="494949"/>
                  </a:solidFill>
                  <a:latin typeface="Roboto" panose="02000000000000000000" pitchFamily="2" charset="0"/>
                  <a:ea typeface="Roboto" panose="02000000000000000000" pitchFamily="2" charset="0"/>
                </a:rPr>
                <a:t>Sigfox</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16" name="Oval 15"/>
            <p:cNvSpPr/>
            <p:nvPr/>
          </p:nvSpPr>
          <p:spPr>
            <a:xfrm>
              <a:off x="10176615" y="1528716"/>
              <a:ext cx="530263" cy="530263"/>
            </a:xfrm>
            <a:prstGeom prst="ellipse">
              <a:avLst/>
            </a:prstGeom>
            <a:blipFill>
              <a:blip r:embed="rId5" cstate="print">
                <a:extLst>
                  <a:ext uri="{28A0092B-C50C-407E-A947-70E740481C1C}">
                    <a14:useLocalDpi xmlns:a14="http://schemas.microsoft.com/office/drawing/2010/main" val="0"/>
                  </a:ext>
                </a:extLst>
              </a:blip>
              <a:srcRect/>
              <a:stretch>
                <a:fillRect/>
              </a:stretch>
            </a:blipFill>
          </p:spPr>
          <p:style>
            <a:lnRef idx="1">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2450254" y="4515447"/>
              <a:ext cx="2166508" cy="1696110"/>
            </a:xfrm>
            <a:custGeom>
              <a:avLst/>
              <a:gdLst>
                <a:gd name="connsiteX0" fmla="*/ 135689 w 2166508"/>
                <a:gd name="connsiteY0" fmla="*/ 0 h 1696110"/>
                <a:gd name="connsiteX1" fmla="*/ 2030819 w 2166508"/>
                <a:gd name="connsiteY1" fmla="*/ 0 h 1696110"/>
                <a:gd name="connsiteX2" fmla="*/ 2166508 w 2166508"/>
                <a:gd name="connsiteY2" fmla="*/ 135689 h 1696110"/>
                <a:gd name="connsiteX3" fmla="*/ 2166508 w 2166508"/>
                <a:gd name="connsiteY3" fmla="*/ 1696110 h 1696110"/>
                <a:gd name="connsiteX4" fmla="*/ 2166508 w 2166508"/>
                <a:gd name="connsiteY4" fmla="*/ 1696110 h 1696110"/>
                <a:gd name="connsiteX5" fmla="*/ 0 w 2166508"/>
                <a:gd name="connsiteY5" fmla="*/ 1696110 h 1696110"/>
                <a:gd name="connsiteX6" fmla="*/ 0 w 2166508"/>
                <a:gd name="connsiteY6" fmla="*/ 1696110 h 1696110"/>
                <a:gd name="connsiteX7" fmla="*/ 0 w 2166508"/>
                <a:gd name="connsiteY7" fmla="*/ 135689 h 1696110"/>
                <a:gd name="connsiteX8" fmla="*/ 135689 w 2166508"/>
                <a:gd name="connsiteY8" fmla="*/ 0 h 169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696110">
                  <a:moveTo>
                    <a:pt x="135689" y="0"/>
                  </a:moveTo>
                  <a:lnTo>
                    <a:pt x="2030819" y="0"/>
                  </a:lnTo>
                  <a:cubicBezTo>
                    <a:pt x="2105758" y="0"/>
                    <a:pt x="2166508" y="60750"/>
                    <a:pt x="2166508" y="135689"/>
                  </a:cubicBezTo>
                  <a:lnTo>
                    <a:pt x="2166508" y="1696110"/>
                  </a:lnTo>
                  <a:lnTo>
                    <a:pt x="2166508" y="1696110"/>
                  </a:lnTo>
                  <a:lnTo>
                    <a:pt x="0" y="1696110"/>
                  </a:lnTo>
                  <a:lnTo>
                    <a:pt x="0" y="1696110"/>
                  </a:lnTo>
                  <a:lnTo>
                    <a:pt x="0" y="135689"/>
                  </a:lnTo>
                  <a:cubicBezTo>
                    <a:pt x="0" y="60750"/>
                    <a:pt x="60750" y="0"/>
                    <a:pt x="135689" y="0"/>
                  </a:cubicBezTo>
                  <a:close/>
                </a:path>
              </a:pathLst>
            </a:custGeom>
          </p:spPr>
          <p:style>
            <a:lnRef idx="1">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602" tIns="108322" rIns="62602" bIns="22860" numCol="1" spcCol="1270" anchor="ctr" anchorCtr="0">
              <a:noAutofit/>
            </a:bodyPr>
            <a:lstStyle/>
            <a:p>
              <a:pPr marL="171450" lvl="1" indent="-171450" algn="l" defTabSz="800100">
                <a:lnSpc>
                  <a:spcPct val="90000"/>
                </a:lnSpc>
                <a:spcBef>
                  <a:spcPct val="0"/>
                </a:spcBef>
                <a:spcAft>
                  <a:spcPct val="15000"/>
                </a:spcAft>
                <a:buChar char="••"/>
              </a:pP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US" sz="1800" b="0" i="0" kern="1200" smtClean="0">
                  <a:solidFill>
                    <a:srgbClr val="494949"/>
                  </a:solidFill>
                  <a:latin typeface="Roboto" panose="02000000000000000000" pitchFamily="2" charset="0"/>
                  <a:ea typeface="Roboto" panose="02000000000000000000" pitchFamily="2" charset="0"/>
                </a:rPr>
                <a:t>Zig Bee 3.0 based on IEEE802.15.4</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smtClean="0">
                  <a:solidFill>
                    <a:srgbClr val="494949"/>
                  </a:solidFill>
                  <a:latin typeface="Roboto" panose="02000000000000000000" pitchFamily="2" charset="0"/>
                  <a:ea typeface="Roboto" panose="02000000000000000000" pitchFamily="2" charset="0"/>
                </a:rPr>
                <a:t>10-100m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kern="1200" smtClean="0">
                  <a:solidFill>
                    <a:srgbClr val="494949"/>
                  </a:solidFill>
                  <a:latin typeface="Roboto" panose="02000000000000000000" pitchFamily="2" charset="0"/>
                  <a:ea typeface="Roboto" panose="02000000000000000000" pitchFamily="2" charset="0"/>
                </a:rPr>
                <a:t>250 kb/s</a:t>
              </a:r>
              <a:endParaRPr lang="en-IN" sz="1800" kern="1200" dirty="0">
                <a:solidFill>
                  <a:srgbClr val="494949"/>
                </a:solidFill>
                <a:latin typeface="Roboto" panose="02000000000000000000" pitchFamily="2" charset="0"/>
                <a:ea typeface="Roboto" panose="02000000000000000000" pitchFamily="2" charset="0"/>
              </a:endParaRPr>
            </a:p>
          </p:txBody>
        </p:sp>
        <p:sp>
          <p:nvSpPr>
            <p:cNvPr id="18" name="Freeform 17"/>
            <p:cNvSpPr/>
            <p:nvPr/>
          </p:nvSpPr>
          <p:spPr>
            <a:xfrm>
              <a:off x="2414139" y="3967650"/>
              <a:ext cx="2220368" cy="695418"/>
            </a:xfrm>
            <a:custGeom>
              <a:avLst/>
              <a:gdLst>
                <a:gd name="connsiteX0" fmla="*/ 0 w 2220368"/>
                <a:gd name="connsiteY0" fmla="*/ 0 h 695418"/>
                <a:gd name="connsiteX1" fmla="*/ 2220368 w 2220368"/>
                <a:gd name="connsiteY1" fmla="*/ 0 h 695418"/>
                <a:gd name="connsiteX2" fmla="*/ 2220368 w 2220368"/>
                <a:gd name="connsiteY2" fmla="*/ 695418 h 695418"/>
                <a:gd name="connsiteX3" fmla="*/ 0 w 2220368"/>
                <a:gd name="connsiteY3" fmla="*/ 695418 h 695418"/>
                <a:gd name="connsiteX4" fmla="*/ 0 w 2220368"/>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368" h="695418">
                  <a:moveTo>
                    <a:pt x="0" y="0"/>
                  </a:moveTo>
                  <a:lnTo>
                    <a:pt x="2220368" y="0"/>
                  </a:lnTo>
                  <a:lnTo>
                    <a:pt x="2220368" y="695418"/>
                  </a:lnTo>
                  <a:lnTo>
                    <a:pt x="0" y="695418"/>
                  </a:lnTo>
                  <a:lnTo>
                    <a:pt x="0" y="0"/>
                  </a:lnTo>
                  <a:close/>
                </a:path>
              </a:pathLst>
            </a:custGeom>
          </p:spPr>
          <p:style>
            <a:lnRef idx="1">
              <a:schemeClr val="accent6">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87630" tIns="0" rIns="685939" bIns="0" numCol="1" spcCol="1270" anchor="ctr" anchorCtr="0">
              <a:noAutofit/>
            </a:bodyPr>
            <a:lstStyle/>
            <a:p>
              <a:pPr lvl="0" algn="ctr" defTabSz="1022350">
                <a:lnSpc>
                  <a:spcPct val="90000"/>
                </a:lnSpc>
                <a:spcBef>
                  <a:spcPct val="0"/>
                </a:spcBef>
                <a:spcAft>
                  <a:spcPct val="35000"/>
                </a:spcAft>
              </a:pPr>
              <a:r>
                <a:rPr lang="en-IN" sz="2300" b="1" kern="1200" dirty="0" smtClean="0">
                  <a:solidFill>
                    <a:srgbClr val="494949"/>
                  </a:solidFill>
                  <a:latin typeface="Roboto" panose="02000000000000000000" pitchFamily="2" charset="0"/>
                  <a:ea typeface="Roboto" panose="02000000000000000000" pitchFamily="2" charset="0"/>
                </a:rPr>
                <a:t>Zig</a:t>
              </a:r>
              <a:r>
                <a:rPr lang="en-IN" sz="2300" kern="1200" dirty="0" smtClean="0">
                  <a:solidFill>
                    <a:srgbClr val="494949"/>
                  </a:solidFill>
                  <a:latin typeface="Roboto" panose="02000000000000000000" pitchFamily="2" charset="0"/>
                  <a:ea typeface="Roboto" panose="02000000000000000000" pitchFamily="2" charset="0"/>
                </a:rPr>
                <a:t> </a:t>
              </a:r>
              <a:r>
                <a:rPr lang="en-IN" sz="2300" b="1" kern="1200" dirty="0" smtClean="0">
                  <a:solidFill>
                    <a:srgbClr val="494949"/>
                  </a:solidFill>
                  <a:latin typeface="Roboto" panose="02000000000000000000" pitchFamily="2" charset="0"/>
                  <a:ea typeface="Roboto" panose="02000000000000000000" pitchFamily="2" charset="0"/>
                </a:rPr>
                <a:t>bee</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19" name="Oval 18"/>
            <p:cNvSpPr/>
            <p:nvPr/>
          </p:nvSpPr>
          <p:spPr>
            <a:xfrm>
              <a:off x="3991947" y="4065004"/>
              <a:ext cx="530263" cy="530263"/>
            </a:xfrm>
            <a:prstGeom prst="ellipse">
              <a:avLst/>
            </a:prstGeom>
            <a:blipFill dpi="0" rotWithShape="1">
              <a:blip r:embed="rId6"/>
              <a:srcRect/>
              <a:stretch>
                <a:fillRect l="-25000" r="-25000"/>
              </a:stretch>
            </a:blipFill>
          </p:spPr>
          <p:style>
            <a:lnRef idx="1">
              <a:schemeClr val="accent6">
                <a:tint val="40000"/>
                <a:alpha val="90000"/>
                <a:hueOff val="0"/>
                <a:satOff val="0"/>
                <a:lumOff val="0"/>
                <a:alphaOff val="0"/>
              </a:schemeClr>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20" name="Freeform 19"/>
            <p:cNvSpPr/>
            <p:nvPr/>
          </p:nvSpPr>
          <p:spPr>
            <a:xfrm>
              <a:off x="4920153" y="4515447"/>
              <a:ext cx="2166508" cy="1693134"/>
            </a:xfrm>
            <a:custGeom>
              <a:avLst/>
              <a:gdLst>
                <a:gd name="connsiteX0" fmla="*/ 135451 w 2166508"/>
                <a:gd name="connsiteY0" fmla="*/ 0 h 1693134"/>
                <a:gd name="connsiteX1" fmla="*/ 2031057 w 2166508"/>
                <a:gd name="connsiteY1" fmla="*/ 0 h 1693134"/>
                <a:gd name="connsiteX2" fmla="*/ 2166508 w 2166508"/>
                <a:gd name="connsiteY2" fmla="*/ 135451 h 1693134"/>
                <a:gd name="connsiteX3" fmla="*/ 2166508 w 2166508"/>
                <a:gd name="connsiteY3" fmla="*/ 1693134 h 1693134"/>
                <a:gd name="connsiteX4" fmla="*/ 2166508 w 2166508"/>
                <a:gd name="connsiteY4" fmla="*/ 1693134 h 1693134"/>
                <a:gd name="connsiteX5" fmla="*/ 0 w 2166508"/>
                <a:gd name="connsiteY5" fmla="*/ 1693134 h 1693134"/>
                <a:gd name="connsiteX6" fmla="*/ 0 w 2166508"/>
                <a:gd name="connsiteY6" fmla="*/ 1693134 h 1693134"/>
                <a:gd name="connsiteX7" fmla="*/ 0 w 2166508"/>
                <a:gd name="connsiteY7" fmla="*/ 135451 h 1693134"/>
                <a:gd name="connsiteX8" fmla="*/ 135451 w 2166508"/>
                <a:gd name="connsiteY8" fmla="*/ 0 h 169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693134">
                  <a:moveTo>
                    <a:pt x="135451" y="0"/>
                  </a:moveTo>
                  <a:lnTo>
                    <a:pt x="2031057" y="0"/>
                  </a:lnTo>
                  <a:cubicBezTo>
                    <a:pt x="2105865" y="0"/>
                    <a:pt x="2166508" y="60643"/>
                    <a:pt x="2166508" y="135451"/>
                  </a:cubicBezTo>
                  <a:lnTo>
                    <a:pt x="2166508" y="1693134"/>
                  </a:lnTo>
                  <a:lnTo>
                    <a:pt x="2166508" y="1693134"/>
                  </a:lnTo>
                  <a:lnTo>
                    <a:pt x="0" y="1693134"/>
                  </a:lnTo>
                  <a:lnTo>
                    <a:pt x="0" y="1693134"/>
                  </a:lnTo>
                  <a:lnTo>
                    <a:pt x="0" y="135451"/>
                  </a:lnTo>
                  <a:cubicBezTo>
                    <a:pt x="0" y="60643"/>
                    <a:pt x="60643" y="0"/>
                    <a:pt x="135451" y="0"/>
                  </a:cubicBez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532" tIns="108252" rIns="62532" bIns="22860" numCol="1" spcCol="1270" anchor="ctr" anchorCtr="0">
              <a:noAutofit/>
            </a:bodyPr>
            <a:lstStyle/>
            <a:p>
              <a:pPr marL="171450" lvl="1" indent="-171450" algn="l" defTabSz="800100">
                <a:lnSpc>
                  <a:spcPct val="90000"/>
                </a:lnSpc>
                <a:spcBef>
                  <a:spcPct val="0"/>
                </a:spcBef>
                <a:spcAft>
                  <a:spcPct val="15000"/>
                </a:spcAft>
                <a:buChar char="••"/>
              </a:pP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Z-Wave Alliance ZAD12837 / ITU</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30m</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dirty="0" smtClean="0">
                  <a:solidFill>
                    <a:srgbClr val="494949"/>
                  </a:solidFill>
                  <a:latin typeface="Roboto" panose="02000000000000000000" pitchFamily="2" charset="0"/>
                  <a:ea typeface="Roboto" panose="02000000000000000000" pitchFamily="2" charset="0"/>
                </a:rPr>
                <a:t>9.6/40/100kbit/s </a:t>
              </a:r>
              <a:endParaRPr lang="en-IN" sz="1800" kern="1200" dirty="0">
                <a:solidFill>
                  <a:srgbClr val="494949"/>
                </a:solidFill>
                <a:latin typeface="Roboto" panose="02000000000000000000" pitchFamily="2" charset="0"/>
                <a:ea typeface="Roboto" panose="02000000000000000000" pitchFamily="2" charset="0"/>
              </a:endParaRPr>
            </a:p>
          </p:txBody>
        </p:sp>
        <p:sp>
          <p:nvSpPr>
            <p:cNvPr id="21" name="Freeform 20"/>
            <p:cNvSpPr/>
            <p:nvPr/>
          </p:nvSpPr>
          <p:spPr>
            <a:xfrm>
              <a:off x="4906169" y="3948520"/>
              <a:ext cx="2216836" cy="695418"/>
            </a:xfrm>
            <a:custGeom>
              <a:avLst/>
              <a:gdLst>
                <a:gd name="connsiteX0" fmla="*/ 0 w 2216836"/>
                <a:gd name="connsiteY0" fmla="*/ 0 h 695418"/>
                <a:gd name="connsiteX1" fmla="*/ 2216836 w 2216836"/>
                <a:gd name="connsiteY1" fmla="*/ 0 h 695418"/>
                <a:gd name="connsiteX2" fmla="*/ 2216836 w 2216836"/>
                <a:gd name="connsiteY2" fmla="*/ 695418 h 695418"/>
                <a:gd name="connsiteX3" fmla="*/ 0 w 2216836"/>
                <a:gd name="connsiteY3" fmla="*/ 695418 h 695418"/>
                <a:gd name="connsiteX4" fmla="*/ 0 w 2216836"/>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836" h="695418">
                  <a:moveTo>
                    <a:pt x="0" y="0"/>
                  </a:moveTo>
                  <a:lnTo>
                    <a:pt x="2216836" y="0"/>
                  </a:lnTo>
                  <a:lnTo>
                    <a:pt x="2216836" y="695418"/>
                  </a:lnTo>
                  <a:lnTo>
                    <a:pt x="0" y="695418"/>
                  </a:lnTo>
                  <a:lnTo>
                    <a:pt x="0" y="0"/>
                  </a:lnTo>
                  <a:close/>
                </a:path>
              </a:pathLst>
            </a:custGeom>
          </p:spPr>
          <p:style>
            <a:lnRef idx="1">
              <a:schemeClr val="accent2">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7630" tIns="0" rIns="684894" bIns="0" numCol="1" spcCol="1270" anchor="ctr" anchorCtr="0">
              <a:noAutofit/>
            </a:bodyPr>
            <a:lstStyle/>
            <a:p>
              <a:pPr lvl="0" algn="ctr" defTabSz="1022350">
                <a:lnSpc>
                  <a:spcPct val="90000"/>
                </a:lnSpc>
                <a:spcBef>
                  <a:spcPct val="0"/>
                </a:spcBef>
                <a:spcAft>
                  <a:spcPct val="35000"/>
                </a:spcAft>
              </a:pPr>
              <a:r>
                <a:rPr lang="en-IN" sz="2300" b="1" kern="1200" dirty="0" smtClean="0">
                  <a:solidFill>
                    <a:srgbClr val="494949"/>
                  </a:solidFill>
                  <a:latin typeface="Roboto" panose="02000000000000000000" pitchFamily="2" charset="0"/>
                  <a:ea typeface="Roboto" panose="02000000000000000000" pitchFamily="2" charset="0"/>
                </a:rPr>
                <a:t>Z-wave</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22" name="Oval 21"/>
            <p:cNvSpPr/>
            <p:nvPr/>
          </p:nvSpPr>
          <p:spPr>
            <a:xfrm>
              <a:off x="6480104" y="4065004"/>
              <a:ext cx="530263" cy="530263"/>
            </a:xfrm>
            <a:prstGeom prst="ellipse">
              <a:avLst/>
            </a:prstGeom>
            <a:blipFill dpi="0" rotWithShape="1">
              <a:blip r:embed="rId7"/>
              <a:srcRect/>
              <a:stretch>
                <a:fillRect l="2000" t="-1000" r="2000" b="3000"/>
              </a:stretch>
            </a:blip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3" name="Freeform 22"/>
            <p:cNvSpPr/>
            <p:nvPr/>
          </p:nvSpPr>
          <p:spPr>
            <a:xfrm>
              <a:off x="7354598" y="4490344"/>
              <a:ext cx="2166508" cy="1727485"/>
            </a:xfrm>
            <a:custGeom>
              <a:avLst/>
              <a:gdLst>
                <a:gd name="connsiteX0" fmla="*/ 138199 w 2166508"/>
                <a:gd name="connsiteY0" fmla="*/ 0 h 1727485"/>
                <a:gd name="connsiteX1" fmla="*/ 2028309 w 2166508"/>
                <a:gd name="connsiteY1" fmla="*/ 0 h 1727485"/>
                <a:gd name="connsiteX2" fmla="*/ 2166508 w 2166508"/>
                <a:gd name="connsiteY2" fmla="*/ 138199 h 1727485"/>
                <a:gd name="connsiteX3" fmla="*/ 2166508 w 2166508"/>
                <a:gd name="connsiteY3" fmla="*/ 1727485 h 1727485"/>
                <a:gd name="connsiteX4" fmla="*/ 2166508 w 2166508"/>
                <a:gd name="connsiteY4" fmla="*/ 1727485 h 1727485"/>
                <a:gd name="connsiteX5" fmla="*/ 0 w 2166508"/>
                <a:gd name="connsiteY5" fmla="*/ 1727485 h 1727485"/>
                <a:gd name="connsiteX6" fmla="*/ 0 w 2166508"/>
                <a:gd name="connsiteY6" fmla="*/ 1727485 h 1727485"/>
                <a:gd name="connsiteX7" fmla="*/ 0 w 2166508"/>
                <a:gd name="connsiteY7" fmla="*/ 138199 h 1727485"/>
                <a:gd name="connsiteX8" fmla="*/ 138199 w 2166508"/>
                <a:gd name="connsiteY8" fmla="*/ 0 h 172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6508" h="1727485">
                  <a:moveTo>
                    <a:pt x="138199" y="0"/>
                  </a:moveTo>
                  <a:lnTo>
                    <a:pt x="2028309" y="0"/>
                  </a:lnTo>
                  <a:cubicBezTo>
                    <a:pt x="2104634" y="0"/>
                    <a:pt x="2166508" y="61874"/>
                    <a:pt x="2166508" y="138199"/>
                  </a:cubicBezTo>
                  <a:lnTo>
                    <a:pt x="2166508" y="1727485"/>
                  </a:lnTo>
                  <a:lnTo>
                    <a:pt x="2166508" y="1727485"/>
                  </a:lnTo>
                  <a:lnTo>
                    <a:pt x="0" y="1727485"/>
                  </a:lnTo>
                  <a:lnTo>
                    <a:pt x="0" y="1727485"/>
                  </a:lnTo>
                  <a:lnTo>
                    <a:pt x="0" y="138199"/>
                  </a:lnTo>
                  <a:cubicBezTo>
                    <a:pt x="0" y="61874"/>
                    <a:pt x="61874" y="0"/>
                    <a:pt x="138199" y="0"/>
                  </a:cubicBez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337" tIns="109057" rIns="63337" bIns="22860" numCol="1" spcCol="1270" anchor="ctr" anchorCtr="0">
              <a:noAutofit/>
            </a:bodyPr>
            <a:lstStyle/>
            <a:p>
              <a:pPr marL="171450" lvl="1" indent="-171450" algn="l" defTabSz="800100">
                <a:lnSpc>
                  <a:spcPct val="90000"/>
                </a:lnSpc>
                <a:spcBef>
                  <a:spcPct val="0"/>
                </a:spcBef>
                <a:spcAft>
                  <a:spcPct val="15000"/>
                </a:spcAft>
                <a:buChar char="••"/>
              </a:pPr>
              <a:r>
                <a:rPr lang="en-IN" sz="1800" kern="1200" smtClean="0">
                  <a:solidFill>
                    <a:srgbClr val="494949"/>
                  </a:solidFill>
                  <a:latin typeface="Roboto" panose="02000000000000000000" pitchFamily="2" charset="0"/>
                  <a:ea typeface="Roboto" panose="02000000000000000000" pitchFamily="2" charset="0"/>
                </a:rPr>
                <a:t>Long range</a:t>
              </a:r>
              <a:endParaRPr lang="en-IN" sz="1800" kern="1200" dirty="0">
                <a:solidFill>
                  <a:srgbClr val="494949"/>
                </a:solidFill>
                <a:latin typeface="Roboto" panose="02000000000000000000" pitchFamily="2" charset="0"/>
                <a:ea typeface="Roboto" panose="02000000000000000000" pitchFamily="2" charset="0"/>
              </a:endParaRPr>
            </a:p>
            <a:p>
              <a:pPr marL="171450" lvl="1" indent="-171450" algn="l" defTabSz="800100">
                <a:lnSpc>
                  <a:spcPct val="90000"/>
                </a:lnSpc>
                <a:spcBef>
                  <a:spcPct val="0"/>
                </a:spcBef>
                <a:spcAft>
                  <a:spcPct val="15000"/>
                </a:spcAft>
                <a:buChar char="••"/>
              </a:pPr>
              <a:r>
                <a:rPr lang="en-IN" sz="1800" b="0" i="0" kern="1200" smtClean="0">
                  <a:solidFill>
                    <a:srgbClr val="494949"/>
                  </a:solidFill>
                  <a:latin typeface="Roboto" panose="02000000000000000000" pitchFamily="2" charset="0"/>
                  <a:ea typeface="Roboto" panose="02000000000000000000" pitchFamily="2" charset="0"/>
                </a:rPr>
                <a:t>3-10Mbps </a:t>
              </a:r>
              <a:endParaRPr lang="en-IN" sz="1800" kern="1200" dirty="0">
                <a:solidFill>
                  <a:srgbClr val="494949"/>
                </a:solidFill>
                <a:latin typeface="Roboto" panose="02000000000000000000" pitchFamily="2" charset="0"/>
                <a:ea typeface="Roboto" panose="02000000000000000000" pitchFamily="2" charset="0"/>
              </a:endParaRPr>
            </a:p>
          </p:txBody>
        </p:sp>
        <p:sp>
          <p:nvSpPr>
            <p:cNvPr id="24" name="Freeform 23"/>
            <p:cNvSpPr/>
            <p:nvPr/>
          </p:nvSpPr>
          <p:spPr>
            <a:xfrm>
              <a:off x="7341425" y="3963527"/>
              <a:ext cx="2214388" cy="695418"/>
            </a:xfrm>
            <a:custGeom>
              <a:avLst/>
              <a:gdLst>
                <a:gd name="connsiteX0" fmla="*/ 0 w 2214388"/>
                <a:gd name="connsiteY0" fmla="*/ 0 h 695418"/>
                <a:gd name="connsiteX1" fmla="*/ 2214388 w 2214388"/>
                <a:gd name="connsiteY1" fmla="*/ 0 h 695418"/>
                <a:gd name="connsiteX2" fmla="*/ 2214388 w 2214388"/>
                <a:gd name="connsiteY2" fmla="*/ 695418 h 695418"/>
                <a:gd name="connsiteX3" fmla="*/ 0 w 2214388"/>
                <a:gd name="connsiteY3" fmla="*/ 695418 h 695418"/>
                <a:gd name="connsiteX4" fmla="*/ 0 w 2214388"/>
                <a:gd name="connsiteY4" fmla="*/ 0 h 695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388" h="695418">
                  <a:moveTo>
                    <a:pt x="0" y="0"/>
                  </a:moveTo>
                  <a:lnTo>
                    <a:pt x="2214388" y="0"/>
                  </a:lnTo>
                  <a:lnTo>
                    <a:pt x="2214388" y="695418"/>
                  </a:lnTo>
                  <a:lnTo>
                    <a:pt x="0" y="695418"/>
                  </a:lnTo>
                  <a:lnTo>
                    <a:pt x="0" y="0"/>
                  </a:lnTo>
                  <a:close/>
                </a:path>
              </a:pathLst>
            </a:custGeom>
          </p:spPr>
          <p:style>
            <a:lnRef idx="1">
              <a:schemeClr val="accent3">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87630" tIns="0" rIns="684170" bIns="0" numCol="1" spcCol="1270" anchor="ctr" anchorCtr="0">
              <a:noAutofit/>
            </a:bodyPr>
            <a:lstStyle/>
            <a:p>
              <a:pPr lvl="0" algn="ctr" defTabSz="1022350">
                <a:lnSpc>
                  <a:spcPct val="90000"/>
                </a:lnSpc>
                <a:spcBef>
                  <a:spcPct val="0"/>
                </a:spcBef>
                <a:spcAft>
                  <a:spcPct val="35000"/>
                </a:spcAft>
              </a:pPr>
              <a:r>
                <a:rPr lang="en-IN" sz="2300" b="1" kern="1200" dirty="0" smtClean="0">
                  <a:solidFill>
                    <a:srgbClr val="494949"/>
                  </a:solidFill>
                  <a:latin typeface="Roboto" panose="02000000000000000000" pitchFamily="2" charset="0"/>
                  <a:ea typeface="Roboto" panose="02000000000000000000" pitchFamily="2" charset="0"/>
                </a:rPr>
                <a:t>LTE</a:t>
              </a:r>
              <a:endParaRPr lang="en-IN" sz="2300" b="1" kern="1200" dirty="0">
                <a:solidFill>
                  <a:srgbClr val="494949"/>
                </a:solidFill>
                <a:latin typeface="Roboto" panose="02000000000000000000" pitchFamily="2" charset="0"/>
                <a:ea typeface="Roboto" panose="02000000000000000000" pitchFamily="2" charset="0"/>
              </a:endParaRPr>
            </a:p>
          </p:txBody>
        </p:sp>
        <p:sp>
          <p:nvSpPr>
            <p:cNvPr id="26" name="Oval 25"/>
            <p:cNvSpPr/>
            <p:nvPr/>
          </p:nvSpPr>
          <p:spPr>
            <a:xfrm>
              <a:off x="8913932" y="4067843"/>
              <a:ext cx="524584" cy="524584"/>
            </a:xfrm>
            <a:prstGeom prst="ellipse">
              <a:avLst/>
            </a:prstGeom>
            <a:blipFill dpi="0" rotWithShape="1">
              <a:blip r:embed="rId8"/>
              <a:srcRect/>
              <a:stretch>
                <a:fillRect l="-8000" t="-4000" r="-12000" b="1000"/>
              </a:stretch>
            </a:blipFill>
          </p:spPr>
          <p:style>
            <a:lnRef idx="1">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08046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3272050" cy="1200329"/>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Data Protocols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 </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pSp>
        <p:nvGrpSpPr>
          <p:cNvPr id="5" name="Group 4"/>
          <p:cNvGrpSpPr/>
          <p:nvPr/>
        </p:nvGrpSpPr>
        <p:grpSpPr>
          <a:xfrm>
            <a:off x="1315465" y="1211234"/>
            <a:ext cx="9561070" cy="5470241"/>
            <a:chOff x="730522" y="1211234"/>
            <a:chExt cx="9561070" cy="5470241"/>
          </a:xfrm>
        </p:grpSpPr>
        <p:pic>
          <p:nvPicPr>
            <p:cNvPr id="2050" name="Picture 2" descr="IoT Protocols"/>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23" y="1580566"/>
              <a:ext cx="455333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oT Protocols"/>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411" y="1580566"/>
              <a:ext cx="432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oT Protocols"/>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22" y="4029398"/>
              <a:ext cx="4553332" cy="22766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592" y="4029398"/>
              <a:ext cx="4320000" cy="2229102"/>
            </a:xfrm>
            <a:prstGeom prst="rect">
              <a:avLst/>
            </a:prstGeom>
          </p:spPr>
        </p:pic>
        <p:sp>
          <p:nvSpPr>
            <p:cNvPr id="6" name="TextBox 5"/>
            <p:cNvSpPr txBox="1"/>
            <p:nvPr/>
          </p:nvSpPr>
          <p:spPr>
            <a:xfrm>
              <a:off x="7548429" y="1800809"/>
              <a:ext cx="1166326" cy="276999"/>
            </a:xfrm>
            <a:prstGeom prst="rect">
              <a:avLst/>
            </a:prstGeom>
            <a:noFill/>
          </p:spPr>
          <p:txBody>
            <a:bodyPr wrap="square" rtlCol="0">
              <a:spAutoFit/>
            </a:bodyPr>
            <a:lstStyle/>
            <a:p>
              <a:r>
                <a:rPr lang="en-IN" sz="1200" dirty="0" smtClean="0">
                  <a:solidFill>
                    <a:srgbClr val="494949"/>
                  </a:solidFill>
                  <a:latin typeface="Roboto" panose="02000000000000000000" pitchFamily="2" charset="0"/>
                  <a:ea typeface="Roboto" panose="02000000000000000000" pitchFamily="2" charset="0"/>
                </a:rPr>
                <a:t>MQTT</a:t>
              </a:r>
              <a:endParaRPr lang="en-IN" sz="1200" dirty="0">
                <a:solidFill>
                  <a:srgbClr val="494949"/>
                </a:solidFill>
                <a:latin typeface="Roboto" panose="02000000000000000000" pitchFamily="2" charset="0"/>
                <a:ea typeface="Roboto" panose="02000000000000000000" pitchFamily="2" charset="0"/>
              </a:endParaRPr>
            </a:p>
          </p:txBody>
        </p:sp>
        <p:sp>
          <p:nvSpPr>
            <p:cNvPr id="10" name="TextBox 9"/>
            <p:cNvSpPr txBox="1"/>
            <p:nvPr/>
          </p:nvSpPr>
          <p:spPr>
            <a:xfrm>
              <a:off x="7784493" y="4294945"/>
              <a:ext cx="559836" cy="276999"/>
            </a:xfrm>
            <a:prstGeom prst="rect">
              <a:avLst/>
            </a:prstGeom>
            <a:noFill/>
          </p:spPr>
          <p:txBody>
            <a:bodyPr wrap="square" rtlCol="0">
              <a:spAutoFit/>
            </a:bodyPr>
            <a:lstStyle/>
            <a:p>
              <a:r>
                <a:rPr lang="en-IN" sz="1200" dirty="0" smtClean="0">
                  <a:solidFill>
                    <a:srgbClr val="494949"/>
                  </a:solidFill>
                  <a:latin typeface="Roboto" panose="02000000000000000000" pitchFamily="2" charset="0"/>
                  <a:ea typeface="Roboto" panose="02000000000000000000" pitchFamily="2" charset="0"/>
                </a:rPr>
                <a:t>Http</a:t>
              </a:r>
              <a:endParaRPr lang="en-IN" sz="1200" dirty="0">
                <a:solidFill>
                  <a:srgbClr val="494949"/>
                </a:solidFill>
                <a:latin typeface="Roboto" panose="02000000000000000000" pitchFamily="2" charset="0"/>
                <a:ea typeface="Roboto" panose="02000000000000000000" pitchFamily="2" charset="0"/>
              </a:endParaRPr>
            </a:p>
          </p:txBody>
        </p:sp>
        <p:sp>
          <p:nvSpPr>
            <p:cNvPr id="12" name="TextBox 11"/>
            <p:cNvSpPr txBox="1"/>
            <p:nvPr/>
          </p:nvSpPr>
          <p:spPr>
            <a:xfrm>
              <a:off x="2666389" y="1217509"/>
              <a:ext cx="760144" cy="369332"/>
            </a:xfrm>
            <a:prstGeom prst="rect">
              <a:avLst/>
            </a:prstGeom>
            <a:noFill/>
          </p:spPr>
          <p:txBody>
            <a:bodyPr wrap="none" rtlCol="0">
              <a:spAutoFit/>
            </a:bodyPr>
            <a:lstStyle/>
            <a:p>
              <a:r>
                <a:rPr lang="en-IN" b="1" dirty="0" smtClean="0">
                  <a:solidFill>
                    <a:srgbClr val="494949"/>
                  </a:solidFill>
                  <a:latin typeface="Roboto" panose="02000000000000000000" pitchFamily="2" charset="0"/>
                  <a:ea typeface="Roboto" panose="02000000000000000000" pitchFamily="2" charset="0"/>
                </a:rPr>
                <a:t>CoAP</a:t>
              </a:r>
              <a:endParaRPr lang="en-IN" b="1" dirty="0">
                <a:solidFill>
                  <a:srgbClr val="494949"/>
                </a:solidFill>
                <a:latin typeface="Roboto" panose="02000000000000000000" pitchFamily="2" charset="0"/>
                <a:ea typeface="Roboto" panose="02000000000000000000" pitchFamily="2" charset="0"/>
              </a:endParaRPr>
            </a:p>
          </p:txBody>
        </p:sp>
        <p:sp>
          <p:nvSpPr>
            <p:cNvPr id="13" name="Rectangle 12"/>
            <p:cNvSpPr/>
            <p:nvPr/>
          </p:nvSpPr>
          <p:spPr>
            <a:xfrm>
              <a:off x="7785183" y="1211234"/>
              <a:ext cx="811441" cy="369332"/>
            </a:xfrm>
            <a:prstGeom prst="rect">
              <a:avLst/>
            </a:prstGeom>
          </p:spPr>
          <p:txBody>
            <a:bodyPr wrap="none">
              <a:spAutoFit/>
            </a:bodyPr>
            <a:lstStyle/>
            <a:p>
              <a:r>
                <a:rPr lang="en-IN" b="1" dirty="0" smtClean="0">
                  <a:solidFill>
                    <a:srgbClr val="494949"/>
                  </a:solidFill>
                  <a:latin typeface="Roboto" panose="02000000000000000000" pitchFamily="2" charset="0"/>
                  <a:ea typeface="Roboto" panose="02000000000000000000" pitchFamily="2" charset="0"/>
                </a:rPr>
                <a:t>MQTT</a:t>
              </a:r>
              <a:endParaRPr lang="en-IN" dirty="0">
                <a:solidFill>
                  <a:srgbClr val="494949"/>
                </a:solidFill>
                <a:latin typeface="Roboto" panose="02000000000000000000" pitchFamily="2" charset="0"/>
                <a:ea typeface="Roboto" panose="02000000000000000000" pitchFamily="2" charset="0"/>
              </a:endParaRPr>
            </a:p>
          </p:txBody>
        </p:sp>
        <p:sp>
          <p:nvSpPr>
            <p:cNvPr id="14" name="Rectangle 13"/>
            <p:cNvSpPr/>
            <p:nvPr/>
          </p:nvSpPr>
          <p:spPr>
            <a:xfrm>
              <a:off x="2660779" y="6312143"/>
              <a:ext cx="846707" cy="369332"/>
            </a:xfrm>
            <a:prstGeom prst="rect">
              <a:avLst/>
            </a:prstGeom>
          </p:spPr>
          <p:txBody>
            <a:bodyPr wrap="none">
              <a:spAutoFit/>
            </a:bodyPr>
            <a:lstStyle/>
            <a:p>
              <a:r>
                <a:rPr lang="en-IN" b="1" dirty="0" smtClean="0">
                  <a:solidFill>
                    <a:srgbClr val="494949"/>
                  </a:solidFill>
                  <a:latin typeface="Roboto" panose="02000000000000000000" pitchFamily="2" charset="0"/>
                  <a:ea typeface="Roboto" panose="02000000000000000000" pitchFamily="2" charset="0"/>
                </a:rPr>
                <a:t>AMQP</a:t>
              </a:r>
              <a:endParaRPr lang="en-IN" dirty="0">
                <a:solidFill>
                  <a:srgbClr val="494949"/>
                </a:solidFill>
                <a:latin typeface="Roboto" panose="02000000000000000000" pitchFamily="2" charset="0"/>
                <a:ea typeface="Roboto" panose="02000000000000000000" pitchFamily="2" charset="0"/>
              </a:endParaRPr>
            </a:p>
          </p:txBody>
        </p:sp>
        <p:sp>
          <p:nvSpPr>
            <p:cNvPr id="15" name="Rectangle 14"/>
            <p:cNvSpPr/>
            <p:nvPr/>
          </p:nvSpPr>
          <p:spPr>
            <a:xfrm>
              <a:off x="7901301" y="6258500"/>
              <a:ext cx="761747" cy="369332"/>
            </a:xfrm>
            <a:prstGeom prst="rect">
              <a:avLst/>
            </a:prstGeom>
          </p:spPr>
          <p:txBody>
            <a:bodyPr wrap="none">
              <a:spAutoFit/>
            </a:bodyPr>
            <a:lstStyle/>
            <a:p>
              <a:r>
                <a:rPr lang="en-IN" b="1" dirty="0" smtClean="0">
                  <a:solidFill>
                    <a:srgbClr val="494949"/>
                  </a:solidFill>
                  <a:latin typeface="Roboto" panose="02000000000000000000" pitchFamily="2" charset="0"/>
                  <a:ea typeface="Roboto" panose="02000000000000000000" pitchFamily="2" charset="0"/>
                </a:rPr>
                <a:t>HTTP</a:t>
              </a:r>
              <a:endParaRPr lang="en-IN" dirty="0">
                <a:solidFill>
                  <a:srgbClr val="494949"/>
                </a:solidFill>
                <a:latin typeface="Roboto" panose="02000000000000000000" pitchFamily="2" charset="0"/>
                <a:ea typeface="Roboto" panose="02000000000000000000" pitchFamily="2" charset="0"/>
              </a:endParaRPr>
            </a:p>
          </p:txBody>
        </p:sp>
      </p:grpSp>
      <p:sp>
        <p:nvSpPr>
          <p:cNvPr id="16" name="Rectangle 15"/>
          <p:cNvSpPr/>
          <p:nvPr/>
        </p:nvSpPr>
        <p:spPr>
          <a:xfrm>
            <a:off x="7770801" y="6584430"/>
            <a:ext cx="4594381" cy="246221"/>
          </a:xfrm>
          <a:prstGeom prst="rect">
            <a:avLst/>
          </a:prstGeom>
        </p:spPr>
        <p:txBody>
          <a:bodyPr wrap="square">
            <a:spAutoFit/>
          </a:bodyPr>
          <a:lstStyle/>
          <a:p>
            <a:r>
              <a:rPr lang="en-US" sz="1000" dirty="0">
                <a:solidFill>
                  <a:srgbClr val="0070C0"/>
                </a:solidFill>
              </a:rPr>
              <a:t>Images from https://electronicsforu.com/technology-trends/popular-iot-protocols</a:t>
            </a:r>
            <a:endParaRPr lang="en-IN" sz="1000" dirty="0">
              <a:solidFill>
                <a:srgbClr val="0070C0"/>
              </a:solidFill>
            </a:endParaRPr>
          </a:p>
        </p:txBody>
      </p:sp>
    </p:spTree>
    <p:extLst>
      <p:ext uri="{BB962C8B-B14F-4D97-AF65-F5344CB8AC3E}">
        <p14:creationId xmlns:p14="http://schemas.microsoft.com/office/powerpoint/2010/main" val="3184630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257075"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MQTT</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2" y="1541417"/>
            <a:ext cx="6332400" cy="369332"/>
          </a:xfrm>
          <a:prstGeom prst="rect">
            <a:avLst/>
          </a:prstGeom>
          <a:noFill/>
        </p:spPr>
        <p:txBody>
          <a:bodyPr wrap="square" rtlCol="0">
            <a:spAutoFit/>
          </a:bodyPr>
          <a:lstStyle/>
          <a:p>
            <a:pPr>
              <a:buClr>
                <a:srgbClr val="FAC22B"/>
              </a:buClr>
            </a:pPr>
            <a:endParaRPr lang="en-US"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p:cNvSpPr txBox="1"/>
          <p:nvPr/>
        </p:nvSpPr>
        <p:spPr>
          <a:xfrm>
            <a:off x="514352" y="1099903"/>
            <a:ext cx="11163299" cy="2585323"/>
          </a:xfrm>
          <a:prstGeom prst="rect">
            <a:avLst/>
          </a:prstGeom>
          <a:noFill/>
        </p:spPr>
        <p:txBody>
          <a:bodyPr wrap="square" rtlCol="0">
            <a:spAutoFit/>
          </a:bodyPr>
          <a:lstStyle/>
          <a:p>
            <a:endParaRPr lang="en-US" b="1" dirty="0" smtClean="0">
              <a:latin typeface="Roboto" panose="02000000000000000000" pitchFamily="2" charset="0"/>
              <a:ea typeface="Roboto" panose="02000000000000000000" pitchFamily="2" charset="0"/>
            </a:endParaRPr>
          </a:p>
          <a:p>
            <a:r>
              <a:rPr lang="en-US" b="1" dirty="0" smtClean="0">
                <a:solidFill>
                  <a:srgbClr val="494949"/>
                </a:solidFill>
                <a:latin typeface="Roboto" panose="02000000000000000000" pitchFamily="2" charset="0"/>
                <a:ea typeface="Roboto" panose="02000000000000000000" pitchFamily="2" charset="0"/>
              </a:rPr>
              <a:t>MQTT(Message </a:t>
            </a:r>
            <a:r>
              <a:rPr lang="en-US" b="1" dirty="0">
                <a:solidFill>
                  <a:srgbClr val="494949"/>
                </a:solidFill>
                <a:latin typeface="Roboto" panose="02000000000000000000" pitchFamily="2" charset="0"/>
                <a:ea typeface="Roboto" panose="02000000000000000000" pitchFamily="2" charset="0"/>
              </a:rPr>
              <a:t>Queue Telemetry Transport)</a:t>
            </a:r>
            <a:r>
              <a:rPr lang="en-US" dirty="0">
                <a:latin typeface="Roboto" panose="02000000000000000000" pitchFamily="2" charset="0"/>
                <a:ea typeface="Roboto" panose="02000000000000000000" pitchFamily="2" charset="0"/>
              </a:rPr>
              <a:t> </a:t>
            </a:r>
            <a:r>
              <a:rPr lang="en-US" dirty="0">
                <a:solidFill>
                  <a:srgbClr val="494949"/>
                </a:solidFill>
                <a:latin typeface="Roboto" panose="02000000000000000000" pitchFamily="2" charset="0"/>
                <a:ea typeface="Roboto" panose="02000000000000000000" pitchFamily="2" charset="0"/>
              </a:rPr>
              <a:t>is a Client Server publish/subscribe messaging transport protocol. This protocol is widely used in the field of </a:t>
            </a:r>
            <a:r>
              <a:rPr lang="en-US" dirty="0" err="1">
                <a:solidFill>
                  <a:srgbClr val="494949"/>
                </a:solidFill>
                <a:latin typeface="Roboto" panose="02000000000000000000" pitchFamily="2" charset="0"/>
                <a:ea typeface="Roboto" panose="02000000000000000000" pitchFamily="2" charset="0"/>
              </a:rPr>
              <a:t>IoT</a:t>
            </a:r>
            <a:r>
              <a:rPr lang="en-US" dirty="0">
                <a:solidFill>
                  <a:srgbClr val="494949"/>
                </a:solidFill>
                <a:latin typeface="Roboto" panose="02000000000000000000" pitchFamily="2" charset="0"/>
                <a:ea typeface="Roboto" panose="02000000000000000000" pitchFamily="2" charset="0"/>
              </a:rPr>
              <a:t> for communication between Machine to Machine because of its following features </a:t>
            </a:r>
            <a:r>
              <a:rPr lang="en-US" dirty="0" smtClean="0">
                <a:solidFill>
                  <a:srgbClr val="494949"/>
                </a:solidFill>
                <a:latin typeface="Roboto" panose="02000000000000000000" pitchFamily="2" charset="0"/>
                <a:ea typeface="Roboto" panose="02000000000000000000" pitchFamily="2" charset="0"/>
              </a:rPr>
              <a:t>,</a:t>
            </a:r>
          </a:p>
          <a:p>
            <a:endParaRPr lang="en-US" dirty="0">
              <a:solidFill>
                <a:srgbClr val="494949"/>
              </a:solidFill>
              <a:latin typeface="Roboto" panose="02000000000000000000" pitchFamily="2" charset="0"/>
              <a:ea typeface="Roboto" panose="02000000000000000000" pitchFamily="2" charset="0"/>
            </a:endParaRPr>
          </a:p>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rPr>
              <a:t>L</a:t>
            </a:r>
            <a:r>
              <a:rPr lang="en-US" dirty="0" smtClean="0">
                <a:solidFill>
                  <a:srgbClr val="494949"/>
                </a:solidFill>
                <a:latin typeface="Roboto" panose="02000000000000000000" pitchFamily="2" charset="0"/>
                <a:ea typeface="Roboto" panose="02000000000000000000" pitchFamily="2" charset="0"/>
              </a:rPr>
              <a:t>ight </a:t>
            </a:r>
            <a:r>
              <a:rPr lang="en-US" dirty="0">
                <a:solidFill>
                  <a:srgbClr val="494949"/>
                </a:solidFill>
                <a:latin typeface="Roboto" panose="02000000000000000000" pitchFamily="2" charset="0"/>
                <a:ea typeface="Roboto" panose="02000000000000000000" pitchFamily="2" charset="0"/>
              </a:rPr>
              <a:t>weight,</a:t>
            </a:r>
          </a:p>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rPr>
              <a:t>O</a:t>
            </a:r>
            <a:r>
              <a:rPr lang="en-US" dirty="0" smtClean="0">
                <a:solidFill>
                  <a:srgbClr val="494949"/>
                </a:solidFill>
                <a:latin typeface="Roboto" panose="02000000000000000000" pitchFamily="2" charset="0"/>
                <a:ea typeface="Roboto" panose="02000000000000000000" pitchFamily="2" charset="0"/>
              </a:rPr>
              <a:t>pen</a:t>
            </a:r>
            <a:r>
              <a:rPr lang="en-US" dirty="0">
                <a:solidFill>
                  <a:srgbClr val="494949"/>
                </a:solidFill>
                <a:latin typeface="Roboto" panose="02000000000000000000" pitchFamily="2" charset="0"/>
                <a:ea typeface="Roboto" panose="02000000000000000000" pitchFamily="2" charset="0"/>
              </a:rPr>
              <a:t>, and</a:t>
            </a:r>
          </a:p>
          <a:p>
            <a:pPr marL="285750" indent="-285750">
              <a:buClr>
                <a:srgbClr val="FBC52E"/>
              </a:buClr>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rPr>
              <a:t>D</a:t>
            </a:r>
            <a:r>
              <a:rPr lang="en-US" dirty="0" smtClean="0">
                <a:solidFill>
                  <a:srgbClr val="494949"/>
                </a:solidFill>
                <a:latin typeface="Roboto" panose="02000000000000000000" pitchFamily="2" charset="0"/>
                <a:ea typeface="Roboto" panose="02000000000000000000" pitchFamily="2" charset="0"/>
              </a:rPr>
              <a:t>esigned </a:t>
            </a:r>
            <a:r>
              <a:rPr lang="en-US" dirty="0">
                <a:solidFill>
                  <a:srgbClr val="494949"/>
                </a:solidFill>
                <a:latin typeface="Roboto" panose="02000000000000000000" pitchFamily="2" charset="0"/>
                <a:ea typeface="Roboto" panose="02000000000000000000" pitchFamily="2" charset="0"/>
              </a:rPr>
              <a:t>so as to be easy to implement.</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452" y="3408227"/>
            <a:ext cx="4231209" cy="3230698"/>
          </a:xfrm>
          <a:prstGeom prst="rect">
            <a:avLst/>
          </a:prstGeom>
        </p:spPr>
      </p:pic>
      <p:sp>
        <p:nvSpPr>
          <p:cNvPr id="9" name="Rectangle 8"/>
          <p:cNvSpPr/>
          <p:nvPr/>
        </p:nvSpPr>
        <p:spPr>
          <a:xfrm>
            <a:off x="10673328" y="6638059"/>
            <a:ext cx="1518672" cy="400110"/>
          </a:xfrm>
          <a:prstGeom prst="rect">
            <a:avLst/>
          </a:prstGeom>
        </p:spPr>
        <p:txBody>
          <a:bodyPr wrap="square">
            <a:spAutoFit/>
          </a:bodyPr>
          <a:lstStyle/>
          <a:p>
            <a:r>
              <a:rPr lang="en-US" sz="1000" dirty="0" smtClean="0">
                <a:solidFill>
                  <a:srgbClr val="0070C0"/>
                </a:solidFill>
              </a:rPr>
              <a:t>Image </a:t>
            </a:r>
            <a:r>
              <a:rPr lang="en-US" sz="1000" dirty="0">
                <a:solidFill>
                  <a:srgbClr val="0070C0"/>
                </a:solidFill>
              </a:rPr>
              <a:t>from </a:t>
            </a:r>
            <a:r>
              <a:rPr lang="en-IN" sz="1000" u="sng" dirty="0" err="1">
                <a:solidFill>
                  <a:srgbClr val="D6D6D6"/>
                </a:solidFill>
                <a:latin typeface="arial" panose="020B0604020202020204" pitchFamily="34" charset="0"/>
                <a:hlinkClick r:id="rId3"/>
              </a:rPr>
              <a:t>Skyfi</a:t>
            </a:r>
            <a:r>
              <a:rPr lang="en-IN" sz="1000" u="sng" dirty="0">
                <a:solidFill>
                  <a:srgbClr val="D6D6D6"/>
                </a:solidFill>
                <a:latin typeface="arial" panose="020B0604020202020204" pitchFamily="34" charset="0"/>
                <a:hlinkClick r:id="rId3"/>
              </a:rPr>
              <a:t> Labs</a:t>
            </a:r>
            <a:endParaRPr lang="en-IN" sz="1000" dirty="0"/>
          </a:p>
          <a:p>
            <a:endParaRPr lang="en-IN" sz="1000" dirty="0">
              <a:solidFill>
                <a:srgbClr val="0070C0"/>
              </a:solidFill>
            </a:endParaRPr>
          </a:p>
        </p:txBody>
      </p:sp>
    </p:spTree>
    <p:extLst>
      <p:ext uri="{BB962C8B-B14F-4D97-AF65-F5344CB8AC3E}">
        <p14:creationId xmlns:p14="http://schemas.microsoft.com/office/powerpoint/2010/main" val="1496319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3563796" cy="646331"/>
          </a:xfrm>
          <a:prstGeom prst="rect">
            <a:avLst/>
          </a:prstGeom>
          <a:noFill/>
        </p:spPr>
        <p:txBody>
          <a:bodyPr wrap="none" rtlCol="0">
            <a:spAutoFit/>
          </a:bodyPr>
          <a:lstStyle/>
          <a:p>
            <a:r>
              <a:rPr lang="en-US" sz="3600" b="1" dirty="0">
                <a:solidFill>
                  <a:srgbClr val="494949"/>
                </a:solidFill>
                <a:latin typeface="Roboto" panose="02000000000000000000" pitchFamily="2" charset="0"/>
                <a:ea typeface="Roboto" panose="02000000000000000000" pitchFamily="2" charset="0"/>
                <a:cs typeface="Roboto" panose="02000000000000000000" pitchFamily="2" charset="0"/>
              </a:rPr>
              <a:t>Cloud </a:t>
            </a:r>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Platforms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pSp>
        <p:nvGrpSpPr>
          <p:cNvPr id="16" name="Group 15"/>
          <p:cNvGrpSpPr/>
          <p:nvPr/>
        </p:nvGrpSpPr>
        <p:grpSpPr>
          <a:xfrm>
            <a:off x="948071" y="2603240"/>
            <a:ext cx="10295858" cy="3137506"/>
            <a:chOff x="730523" y="2603240"/>
            <a:chExt cx="10295858" cy="3137506"/>
          </a:xfrm>
        </p:grpSpPr>
        <p:sp>
          <p:nvSpPr>
            <p:cNvPr id="5" name="Freeform 4"/>
            <p:cNvSpPr/>
            <p:nvPr/>
          </p:nvSpPr>
          <p:spPr>
            <a:xfrm>
              <a:off x="730523" y="2603240"/>
              <a:ext cx="2516737" cy="3137506"/>
            </a:xfrm>
            <a:custGeom>
              <a:avLst/>
              <a:gdLst>
                <a:gd name="connsiteX0" fmla="*/ 0 w 2516737"/>
                <a:gd name="connsiteY0" fmla="*/ 251674 h 3137506"/>
                <a:gd name="connsiteX1" fmla="*/ 251674 w 2516737"/>
                <a:gd name="connsiteY1" fmla="*/ 0 h 3137506"/>
                <a:gd name="connsiteX2" fmla="*/ 2265063 w 2516737"/>
                <a:gd name="connsiteY2" fmla="*/ 0 h 3137506"/>
                <a:gd name="connsiteX3" fmla="*/ 2516737 w 2516737"/>
                <a:gd name="connsiteY3" fmla="*/ 251674 h 3137506"/>
                <a:gd name="connsiteX4" fmla="*/ 2516737 w 2516737"/>
                <a:gd name="connsiteY4" fmla="*/ 2885832 h 3137506"/>
                <a:gd name="connsiteX5" fmla="*/ 2265063 w 2516737"/>
                <a:gd name="connsiteY5" fmla="*/ 3137506 h 3137506"/>
                <a:gd name="connsiteX6" fmla="*/ 251674 w 2516737"/>
                <a:gd name="connsiteY6" fmla="*/ 3137506 h 3137506"/>
                <a:gd name="connsiteX7" fmla="*/ 0 w 2516737"/>
                <a:gd name="connsiteY7" fmla="*/ 2885832 h 3137506"/>
                <a:gd name="connsiteX8" fmla="*/ 0 w 2516737"/>
                <a:gd name="connsiteY8" fmla="*/ 251674 h 31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737" h="3137506">
                  <a:moveTo>
                    <a:pt x="0" y="251674"/>
                  </a:moveTo>
                  <a:cubicBezTo>
                    <a:pt x="0" y="112678"/>
                    <a:pt x="112678" y="0"/>
                    <a:pt x="251674" y="0"/>
                  </a:cubicBezTo>
                  <a:lnTo>
                    <a:pt x="2265063" y="0"/>
                  </a:lnTo>
                  <a:cubicBezTo>
                    <a:pt x="2404059" y="0"/>
                    <a:pt x="2516737" y="112678"/>
                    <a:pt x="2516737" y="251674"/>
                  </a:cubicBezTo>
                  <a:lnTo>
                    <a:pt x="2516737" y="2885832"/>
                  </a:lnTo>
                  <a:cubicBezTo>
                    <a:pt x="2516737" y="3024828"/>
                    <a:pt x="2404059" y="3137506"/>
                    <a:pt x="2265063" y="3137506"/>
                  </a:cubicBezTo>
                  <a:lnTo>
                    <a:pt x="251674" y="3137506"/>
                  </a:lnTo>
                  <a:cubicBezTo>
                    <a:pt x="112678" y="3137506"/>
                    <a:pt x="0" y="3024828"/>
                    <a:pt x="0" y="2885832"/>
                  </a:cubicBezTo>
                  <a:lnTo>
                    <a:pt x="0" y="25167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5344" tIns="1340346" rIns="85344" bIns="712846" numCol="1" spcCol="1270" anchor="ctr" anchorCtr="0">
              <a:noAutofit/>
            </a:bodyPr>
            <a:lstStyle/>
            <a:p>
              <a:pPr lvl="0" algn="ctr" defTabSz="533400">
                <a:lnSpc>
                  <a:spcPct val="90000"/>
                </a:lnSpc>
                <a:spcBef>
                  <a:spcPct val="0"/>
                </a:spcBef>
                <a:spcAft>
                  <a:spcPct val="35000"/>
                </a:spcAft>
              </a:pPr>
              <a:r>
                <a:rPr lang="en-IN" sz="1300" kern="1200" dirty="0" smtClean="0">
                  <a:latin typeface="Roboto" panose="02000000000000000000" pitchFamily="2" charset="0"/>
                  <a:ea typeface="Roboto" panose="02000000000000000000" pitchFamily="2" charset="0"/>
                </a:rPr>
                <a:t>Device Management, </a:t>
              </a:r>
              <a:br>
                <a:rPr lang="en-IN" sz="1300" kern="1200" dirty="0" smtClean="0">
                  <a:latin typeface="Roboto" panose="02000000000000000000" pitchFamily="2" charset="0"/>
                  <a:ea typeface="Roboto" panose="02000000000000000000" pitchFamily="2" charset="0"/>
                </a:rPr>
              </a:br>
              <a:r>
                <a:rPr lang="en-IN" sz="1300" kern="1200" dirty="0" smtClean="0">
                  <a:latin typeface="Roboto" panose="02000000000000000000" pitchFamily="2" charset="0"/>
                  <a:ea typeface="Roboto" panose="02000000000000000000" pitchFamily="2" charset="0"/>
                </a:rPr>
                <a:t>Secure gateway for devices,</a:t>
              </a:r>
              <a:br>
                <a:rPr lang="en-IN" sz="1300" kern="1200" dirty="0" smtClean="0">
                  <a:latin typeface="Roboto" panose="02000000000000000000" pitchFamily="2" charset="0"/>
                  <a:ea typeface="Roboto" panose="02000000000000000000" pitchFamily="2" charset="0"/>
                </a:rPr>
              </a:br>
              <a:r>
                <a:rPr lang="en-IN" sz="1300" kern="1200" dirty="0" smtClean="0">
                  <a:latin typeface="Roboto" panose="02000000000000000000" pitchFamily="2" charset="0"/>
                  <a:ea typeface="Roboto" panose="02000000000000000000" pitchFamily="2" charset="0"/>
                </a:rPr>
                <a:t>Authentication and encryption,</a:t>
              </a:r>
              <a:br>
                <a:rPr lang="en-IN" sz="1300" kern="1200" dirty="0" smtClean="0">
                  <a:latin typeface="Roboto" panose="02000000000000000000" pitchFamily="2" charset="0"/>
                  <a:ea typeface="Roboto" panose="02000000000000000000" pitchFamily="2" charset="0"/>
                </a:rPr>
              </a:br>
              <a:r>
                <a:rPr lang="en-IN" sz="1300" kern="1200" dirty="0" smtClean="0">
                  <a:latin typeface="Roboto" panose="02000000000000000000" pitchFamily="2" charset="0"/>
                  <a:ea typeface="Roboto" panose="02000000000000000000" pitchFamily="2" charset="0"/>
                </a:rPr>
                <a:t>Device shadow</a:t>
              </a:r>
              <a:endParaRPr lang="en-IN" sz="1300" kern="1200" dirty="0">
                <a:latin typeface="Roboto" panose="02000000000000000000" pitchFamily="2" charset="0"/>
                <a:ea typeface="Roboto" panose="02000000000000000000" pitchFamily="2" charset="0"/>
              </a:endParaRPr>
            </a:p>
          </p:txBody>
        </p:sp>
        <p:sp>
          <p:nvSpPr>
            <p:cNvPr id="7" name="Oval 6"/>
            <p:cNvSpPr/>
            <p:nvPr/>
          </p:nvSpPr>
          <p:spPr>
            <a:xfrm>
              <a:off x="1466497" y="2791490"/>
              <a:ext cx="1044789" cy="1044789"/>
            </a:xfrm>
            <a:prstGeom prst="ellipse">
              <a:avLst/>
            </a:prstGeom>
            <a:blipFill rotWithShape="1">
              <a:blip r:embed="rId2"/>
              <a:stretch>
                <a:fillRect/>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3325164" y="2603240"/>
              <a:ext cx="2516737" cy="3137506"/>
            </a:xfrm>
            <a:custGeom>
              <a:avLst/>
              <a:gdLst>
                <a:gd name="connsiteX0" fmla="*/ 0 w 2516737"/>
                <a:gd name="connsiteY0" fmla="*/ 251674 h 3137506"/>
                <a:gd name="connsiteX1" fmla="*/ 251674 w 2516737"/>
                <a:gd name="connsiteY1" fmla="*/ 0 h 3137506"/>
                <a:gd name="connsiteX2" fmla="*/ 2265063 w 2516737"/>
                <a:gd name="connsiteY2" fmla="*/ 0 h 3137506"/>
                <a:gd name="connsiteX3" fmla="*/ 2516737 w 2516737"/>
                <a:gd name="connsiteY3" fmla="*/ 251674 h 3137506"/>
                <a:gd name="connsiteX4" fmla="*/ 2516737 w 2516737"/>
                <a:gd name="connsiteY4" fmla="*/ 2885832 h 3137506"/>
                <a:gd name="connsiteX5" fmla="*/ 2265063 w 2516737"/>
                <a:gd name="connsiteY5" fmla="*/ 3137506 h 3137506"/>
                <a:gd name="connsiteX6" fmla="*/ 251674 w 2516737"/>
                <a:gd name="connsiteY6" fmla="*/ 3137506 h 3137506"/>
                <a:gd name="connsiteX7" fmla="*/ 0 w 2516737"/>
                <a:gd name="connsiteY7" fmla="*/ 2885832 h 3137506"/>
                <a:gd name="connsiteX8" fmla="*/ 0 w 2516737"/>
                <a:gd name="connsiteY8" fmla="*/ 251674 h 31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737" h="3137506">
                  <a:moveTo>
                    <a:pt x="0" y="251674"/>
                  </a:moveTo>
                  <a:cubicBezTo>
                    <a:pt x="0" y="112678"/>
                    <a:pt x="112678" y="0"/>
                    <a:pt x="251674" y="0"/>
                  </a:cubicBezTo>
                  <a:lnTo>
                    <a:pt x="2265063" y="0"/>
                  </a:lnTo>
                  <a:cubicBezTo>
                    <a:pt x="2404059" y="0"/>
                    <a:pt x="2516737" y="112678"/>
                    <a:pt x="2516737" y="251674"/>
                  </a:cubicBezTo>
                  <a:lnTo>
                    <a:pt x="2516737" y="2885832"/>
                  </a:lnTo>
                  <a:cubicBezTo>
                    <a:pt x="2516737" y="3024828"/>
                    <a:pt x="2404059" y="3137506"/>
                    <a:pt x="2265063" y="3137506"/>
                  </a:cubicBezTo>
                  <a:lnTo>
                    <a:pt x="251674" y="3137506"/>
                  </a:lnTo>
                  <a:cubicBezTo>
                    <a:pt x="112678" y="3137506"/>
                    <a:pt x="0" y="3024828"/>
                    <a:pt x="0" y="2885832"/>
                  </a:cubicBezTo>
                  <a:lnTo>
                    <a:pt x="0" y="25167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85344" tIns="1340346" rIns="85344" bIns="712846" numCol="1" spcCol="1270" anchor="ctr" anchorCtr="0">
              <a:noAutofit/>
            </a:bodyPr>
            <a:lstStyle/>
            <a:p>
              <a:pPr lvl="0" algn="ctr" defTabSz="533400">
                <a:lnSpc>
                  <a:spcPct val="90000"/>
                </a:lnSpc>
                <a:spcBef>
                  <a:spcPct val="0"/>
                </a:spcBef>
                <a:spcAft>
                  <a:spcPct val="35000"/>
                </a:spcAft>
              </a:pPr>
              <a:r>
                <a:rPr lang="en-IN" sz="1300" b="0" i="0" kern="1200" dirty="0" smtClean="0">
                  <a:latin typeface="Roboto" panose="02000000000000000000" pitchFamily="2" charset="0"/>
                  <a:ea typeface="Roboto" panose="02000000000000000000" pitchFamily="2" charset="0"/>
                </a:rPr>
                <a:t>Easy Device Registry,</a:t>
              </a:r>
              <a:br>
                <a:rPr lang="en-IN" sz="1300" b="0" i="0" kern="1200" dirty="0" smtClean="0">
                  <a:latin typeface="Roboto" panose="02000000000000000000" pitchFamily="2" charset="0"/>
                  <a:ea typeface="Roboto" panose="02000000000000000000" pitchFamily="2" charset="0"/>
                </a:rPr>
              </a:br>
              <a:r>
                <a:rPr lang="en-US" sz="1300" b="0" i="0" kern="1200" dirty="0" smtClean="0">
                  <a:latin typeface="Roboto" panose="02000000000000000000" pitchFamily="2" charset="0"/>
                  <a:ea typeface="Roboto" panose="02000000000000000000" pitchFamily="2" charset="0"/>
                </a:rPr>
                <a:t>Rich Integration with </a:t>
              </a:r>
              <a:r>
                <a:rPr lang="en-US" sz="1300" b="0" i="0" kern="1200" dirty="0" smtClean="0">
                  <a:solidFill>
                    <a:schemeClr val="tx1">
                      <a:lumMod val="95000"/>
                      <a:lumOff val="5000"/>
                    </a:schemeClr>
                  </a:solidFill>
                  <a:latin typeface="Roboto" panose="02000000000000000000" pitchFamily="2" charset="0"/>
                  <a:ea typeface="Roboto" panose="02000000000000000000" pitchFamily="2" charset="0"/>
                </a:rPr>
                <a:t>SAP, Salesforce</a:t>
              </a:r>
              <a:r>
                <a:rPr lang="en-US" sz="1300" b="0" i="0" kern="1200" dirty="0" smtClean="0">
                  <a:latin typeface="Roboto" panose="02000000000000000000" pitchFamily="2" charset="0"/>
                  <a:ea typeface="Roboto" panose="02000000000000000000" pitchFamily="2" charset="0"/>
                </a:rPr>
                <a:t>, Oracle, WebSphere, etc. </a:t>
              </a:r>
              <a:r>
                <a:rPr lang="en-IN" sz="1300" b="0" i="0" kern="1200" dirty="0" smtClean="0">
                  <a:latin typeface="Roboto" panose="02000000000000000000" pitchFamily="2" charset="0"/>
                  <a:ea typeface="Roboto" panose="02000000000000000000" pitchFamily="2" charset="0"/>
                </a:rPr>
                <a:t>Dashboards and visualization,</a:t>
              </a:r>
              <a:br>
                <a:rPr lang="en-IN" sz="1300" b="0" i="0" kern="1200" dirty="0" smtClean="0">
                  <a:latin typeface="Roboto" panose="02000000000000000000" pitchFamily="2" charset="0"/>
                  <a:ea typeface="Roboto" panose="02000000000000000000" pitchFamily="2" charset="0"/>
                </a:rPr>
              </a:br>
              <a:r>
                <a:rPr lang="en-IN" sz="1300" b="0" i="0" kern="1200" dirty="0" smtClean="0">
                  <a:latin typeface="Roboto" panose="02000000000000000000" pitchFamily="2" charset="0"/>
                  <a:ea typeface="Roboto" panose="02000000000000000000" pitchFamily="2" charset="0"/>
                </a:rPr>
                <a:t>Real-Time streaming</a:t>
              </a:r>
              <a:endParaRPr lang="en-IN" sz="1300" kern="1200" dirty="0">
                <a:latin typeface="Roboto" panose="02000000000000000000" pitchFamily="2" charset="0"/>
                <a:ea typeface="Roboto" panose="02000000000000000000" pitchFamily="2" charset="0"/>
              </a:endParaRPr>
            </a:p>
          </p:txBody>
        </p:sp>
        <p:sp>
          <p:nvSpPr>
            <p:cNvPr id="10" name="Oval 9"/>
            <p:cNvSpPr/>
            <p:nvPr/>
          </p:nvSpPr>
          <p:spPr>
            <a:xfrm>
              <a:off x="4061138" y="2791490"/>
              <a:ext cx="1044789" cy="1044789"/>
            </a:xfrm>
            <a:prstGeom prst="ellipse">
              <a:avLst/>
            </a:prstGeom>
            <a:blipFill rotWithShape="1">
              <a:blip r:embed="rId3"/>
              <a:stretch>
                <a:fillRect/>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5945390" y="2603240"/>
              <a:ext cx="2516737" cy="3137506"/>
            </a:xfrm>
            <a:custGeom>
              <a:avLst/>
              <a:gdLst>
                <a:gd name="connsiteX0" fmla="*/ 0 w 2516737"/>
                <a:gd name="connsiteY0" fmla="*/ 251674 h 3137506"/>
                <a:gd name="connsiteX1" fmla="*/ 251674 w 2516737"/>
                <a:gd name="connsiteY1" fmla="*/ 0 h 3137506"/>
                <a:gd name="connsiteX2" fmla="*/ 2265063 w 2516737"/>
                <a:gd name="connsiteY2" fmla="*/ 0 h 3137506"/>
                <a:gd name="connsiteX3" fmla="*/ 2516737 w 2516737"/>
                <a:gd name="connsiteY3" fmla="*/ 251674 h 3137506"/>
                <a:gd name="connsiteX4" fmla="*/ 2516737 w 2516737"/>
                <a:gd name="connsiteY4" fmla="*/ 2885832 h 3137506"/>
                <a:gd name="connsiteX5" fmla="*/ 2265063 w 2516737"/>
                <a:gd name="connsiteY5" fmla="*/ 3137506 h 3137506"/>
                <a:gd name="connsiteX6" fmla="*/ 251674 w 2516737"/>
                <a:gd name="connsiteY6" fmla="*/ 3137506 h 3137506"/>
                <a:gd name="connsiteX7" fmla="*/ 0 w 2516737"/>
                <a:gd name="connsiteY7" fmla="*/ 2885832 h 3137506"/>
                <a:gd name="connsiteX8" fmla="*/ 0 w 2516737"/>
                <a:gd name="connsiteY8" fmla="*/ 251674 h 31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737" h="3137506">
                  <a:moveTo>
                    <a:pt x="0" y="251674"/>
                  </a:moveTo>
                  <a:cubicBezTo>
                    <a:pt x="0" y="112678"/>
                    <a:pt x="112678" y="0"/>
                    <a:pt x="251674" y="0"/>
                  </a:cubicBezTo>
                  <a:lnTo>
                    <a:pt x="2265063" y="0"/>
                  </a:lnTo>
                  <a:cubicBezTo>
                    <a:pt x="2404059" y="0"/>
                    <a:pt x="2516737" y="112678"/>
                    <a:pt x="2516737" y="251674"/>
                  </a:cubicBezTo>
                  <a:lnTo>
                    <a:pt x="2516737" y="2885832"/>
                  </a:lnTo>
                  <a:cubicBezTo>
                    <a:pt x="2516737" y="3024828"/>
                    <a:pt x="2404059" y="3137506"/>
                    <a:pt x="2265063" y="3137506"/>
                  </a:cubicBezTo>
                  <a:lnTo>
                    <a:pt x="251674" y="3137506"/>
                  </a:lnTo>
                  <a:cubicBezTo>
                    <a:pt x="112678" y="3137506"/>
                    <a:pt x="0" y="3024828"/>
                    <a:pt x="0" y="2885832"/>
                  </a:cubicBezTo>
                  <a:lnTo>
                    <a:pt x="0" y="25167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5344" tIns="1340346" rIns="85344" bIns="712846" numCol="1" spcCol="1270" anchor="ctr" anchorCtr="0">
              <a:noAutofit/>
            </a:bodyPr>
            <a:lstStyle/>
            <a:p>
              <a:pPr lvl="0" algn="ctr" defTabSz="533400">
                <a:lnSpc>
                  <a:spcPct val="90000"/>
                </a:lnSpc>
                <a:spcBef>
                  <a:spcPct val="0"/>
                </a:spcBef>
                <a:spcAft>
                  <a:spcPct val="35000"/>
                </a:spcAft>
              </a:pPr>
              <a:r>
                <a:rPr lang="en-IN" sz="1300" b="0" i="0" kern="1200" dirty="0" smtClean="0">
                  <a:latin typeface="Roboto" panose="02000000000000000000" pitchFamily="2" charset="0"/>
                  <a:ea typeface="Roboto" panose="02000000000000000000" pitchFamily="2" charset="0"/>
                </a:rPr>
                <a:t>Provides huge storage, </a:t>
              </a:r>
              <a:r>
                <a:rPr lang="en-US" sz="1300" b="0" i="0" kern="1200" dirty="0" smtClean="0">
                  <a:latin typeface="Roboto" panose="02000000000000000000" pitchFamily="2" charset="0"/>
                  <a:ea typeface="Roboto" panose="02000000000000000000" pitchFamily="2" charset="0"/>
                </a:rPr>
                <a:t>Cuts cost for server maintenance, Business through a fully protected, intelligent, and responsive IoT data, </a:t>
              </a:r>
              <a:r>
                <a:rPr lang="en-IN" sz="1300" b="0" i="0" kern="1200" dirty="0" smtClean="0">
                  <a:latin typeface="Roboto" panose="02000000000000000000" pitchFamily="2" charset="0"/>
                  <a:ea typeface="Roboto" panose="02000000000000000000" pitchFamily="2" charset="0"/>
                </a:rPr>
                <a:t>Efficient and scalable, Analyse big data</a:t>
              </a:r>
              <a:endParaRPr lang="en-IN" sz="1300" kern="1200" dirty="0">
                <a:latin typeface="Roboto" panose="02000000000000000000" pitchFamily="2" charset="0"/>
                <a:ea typeface="Roboto" panose="02000000000000000000" pitchFamily="2" charset="0"/>
              </a:endParaRPr>
            </a:p>
          </p:txBody>
        </p:sp>
        <p:sp>
          <p:nvSpPr>
            <p:cNvPr id="12" name="Oval 11"/>
            <p:cNvSpPr/>
            <p:nvPr/>
          </p:nvSpPr>
          <p:spPr>
            <a:xfrm>
              <a:off x="6681364" y="2791490"/>
              <a:ext cx="1044789" cy="1044789"/>
            </a:xfrm>
            <a:prstGeom prst="ellipse">
              <a:avLst/>
            </a:prstGeom>
            <a:blipFill rotWithShape="1">
              <a:blip r:embed="rId4"/>
              <a:stretch>
                <a:fillRect/>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8509644" y="2603240"/>
              <a:ext cx="2516737" cy="3137506"/>
            </a:xfrm>
            <a:custGeom>
              <a:avLst/>
              <a:gdLst>
                <a:gd name="connsiteX0" fmla="*/ 0 w 2516737"/>
                <a:gd name="connsiteY0" fmla="*/ 251674 h 3137506"/>
                <a:gd name="connsiteX1" fmla="*/ 251674 w 2516737"/>
                <a:gd name="connsiteY1" fmla="*/ 0 h 3137506"/>
                <a:gd name="connsiteX2" fmla="*/ 2265063 w 2516737"/>
                <a:gd name="connsiteY2" fmla="*/ 0 h 3137506"/>
                <a:gd name="connsiteX3" fmla="*/ 2516737 w 2516737"/>
                <a:gd name="connsiteY3" fmla="*/ 251674 h 3137506"/>
                <a:gd name="connsiteX4" fmla="*/ 2516737 w 2516737"/>
                <a:gd name="connsiteY4" fmla="*/ 2885832 h 3137506"/>
                <a:gd name="connsiteX5" fmla="*/ 2265063 w 2516737"/>
                <a:gd name="connsiteY5" fmla="*/ 3137506 h 3137506"/>
                <a:gd name="connsiteX6" fmla="*/ 251674 w 2516737"/>
                <a:gd name="connsiteY6" fmla="*/ 3137506 h 3137506"/>
                <a:gd name="connsiteX7" fmla="*/ 0 w 2516737"/>
                <a:gd name="connsiteY7" fmla="*/ 2885832 h 3137506"/>
                <a:gd name="connsiteX8" fmla="*/ 0 w 2516737"/>
                <a:gd name="connsiteY8" fmla="*/ 251674 h 313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6737" h="3137506">
                  <a:moveTo>
                    <a:pt x="0" y="251674"/>
                  </a:moveTo>
                  <a:cubicBezTo>
                    <a:pt x="0" y="112678"/>
                    <a:pt x="112678" y="0"/>
                    <a:pt x="251674" y="0"/>
                  </a:cubicBezTo>
                  <a:lnTo>
                    <a:pt x="2265063" y="0"/>
                  </a:lnTo>
                  <a:cubicBezTo>
                    <a:pt x="2404059" y="0"/>
                    <a:pt x="2516737" y="112678"/>
                    <a:pt x="2516737" y="251674"/>
                  </a:cubicBezTo>
                  <a:lnTo>
                    <a:pt x="2516737" y="2885832"/>
                  </a:lnTo>
                  <a:cubicBezTo>
                    <a:pt x="2516737" y="3024828"/>
                    <a:pt x="2404059" y="3137506"/>
                    <a:pt x="2265063" y="3137506"/>
                  </a:cubicBezTo>
                  <a:lnTo>
                    <a:pt x="251674" y="3137506"/>
                  </a:lnTo>
                  <a:cubicBezTo>
                    <a:pt x="112678" y="3137506"/>
                    <a:pt x="0" y="3024828"/>
                    <a:pt x="0" y="2885832"/>
                  </a:cubicBezTo>
                  <a:lnTo>
                    <a:pt x="0" y="25167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85344" tIns="1340346" rIns="85344" bIns="712846" numCol="1" spcCol="1270" anchor="ctr" anchorCtr="0">
              <a:noAutofit/>
            </a:bodyPr>
            <a:lstStyle/>
            <a:p>
              <a:pPr lvl="0" algn="ctr" defTabSz="533400">
                <a:lnSpc>
                  <a:spcPct val="90000"/>
                </a:lnSpc>
                <a:spcBef>
                  <a:spcPct val="0"/>
                </a:spcBef>
                <a:spcAft>
                  <a:spcPct val="35000"/>
                </a:spcAft>
              </a:pPr>
              <a:r>
                <a:rPr lang="en-IN" sz="1300" b="0" i="0" kern="1200" dirty="0" smtClean="0">
                  <a:latin typeface="Roboto" panose="02000000000000000000" pitchFamily="2" charset="0"/>
                  <a:ea typeface="Roboto" panose="02000000000000000000" pitchFamily="2" charset="0"/>
                </a:rPr>
                <a:t>Real-Time data exchange, Secure Communication, Cognitive systems, </a:t>
              </a:r>
              <a:r>
                <a:rPr lang="en-US" sz="1300" b="0" i="0" kern="1200" dirty="0" smtClean="0">
                  <a:latin typeface="Roboto" panose="02000000000000000000" pitchFamily="2" charset="0"/>
                  <a:ea typeface="Roboto" panose="02000000000000000000" pitchFamily="2" charset="0"/>
                </a:rPr>
                <a:t>Recently added data sensor and weather data service</a:t>
              </a:r>
              <a:endParaRPr lang="en-IN" sz="1300" kern="1200" dirty="0">
                <a:latin typeface="Roboto" panose="02000000000000000000" pitchFamily="2" charset="0"/>
                <a:ea typeface="Roboto" panose="02000000000000000000" pitchFamily="2" charset="0"/>
              </a:endParaRPr>
            </a:p>
          </p:txBody>
        </p:sp>
        <p:sp>
          <p:nvSpPr>
            <p:cNvPr id="14" name="Oval 13"/>
            <p:cNvSpPr/>
            <p:nvPr/>
          </p:nvSpPr>
          <p:spPr>
            <a:xfrm>
              <a:off x="9245618" y="2791490"/>
              <a:ext cx="1044789" cy="1044789"/>
            </a:xfrm>
            <a:prstGeom prst="ellipse">
              <a:avLst/>
            </a:prstGeom>
            <a:blipFill rotWithShape="1">
              <a:blip r:embed="rId5"/>
              <a:stretch>
                <a:fillRect/>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sp>
        <p:sp>
          <p:nvSpPr>
            <p:cNvPr id="15" name="Left-Right Arrow 14"/>
            <p:cNvSpPr/>
            <p:nvPr/>
          </p:nvSpPr>
          <p:spPr>
            <a:xfrm>
              <a:off x="1142453" y="5113244"/>
              <a:ext cx="9474399" cy="470625"/>
            </a:xfrm>
            <a:prstGeom prst="leftRightArrow">
              <a:avLst/>
            </a:prstGeom>
            <a:scene3d>
              <a:camera prst="orthographicFront"/>
              <a:lightRig rig="flat" dir="t"/>
            </a:scene3d>
            <a:sp3d prstMaterial="dkEdge">
              <a:bevelT w="8200" h="38100"/>
            </a:sp3d>
          </p:spPr>
          <p:style>
            <a:lnRef idx="1">
              <a:schemeClr val="lt1">
                <a:hueOff val="0"/>
                <a:satOff val="0"/>
                <a:lumOff val="0"/>
                <a:alphaOff val="0"/>
              </a:schemeClr>
            </a:lnRef>
            <a:fillRef idx="2">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grpSp>
      <p:sp>
        <p:nvSpPr>
          <p:cNvPr id="6" name="TextBox 5"/>
          <p:cNvSpPr txBox="1"/>
          <p:nvPr/>
        </p:nvSpPr>
        <p:spPr>
          <a:xfrm>
            <a:off x="839755" y="1053737"/>
            <a:ext cx="8623411" cy="1754326"/>
          </a:xfrm>
          <a:prstGeom prst="rect">
            <a:avLst/>
          </a:prstGeom>
          <a:noFill/>
        </p:spPr>
        <p:txBody>
          <a:bodyPr wrap="square" rtlCol="0">
            <a:spAutoFit/>
          </a:bodyPr>
          <a:lstStyle/>
          <a:p>
            <a:pPr marL="285750" indent="-285750">
              <a:lnSpc>
                <a:spcPct val="125000"/>
              </a:lnSpc>
              <a:buClr>
                <a:srgbClr val="FBC52E"/>
              </a:buClr>
              <a:buFont typeface="Arial" panose="020B0604020202020204" pitchFamily="34" charset="0"/>
              <a:buChar char="•"/>
            </a:pPr>
            <a:r>
              <a:rPr lang="en-IN" dirty="0" smtClean="0">
                <a:solidFill>
                  <a:srgbClr val="494949"/>
                </a:solidFill>
                <a:latin typeface="Roboto" panose="02000000000000000000" pitchFamily="2" charset="0"/>
                <a:ea typeface="Roboto" panose="02000000000000000000" pitchFamily="2" charset="0"/>
              </a:rPr>
              <a:t>Stores </a:t>
            </a:r>
            <a:r>
              <a:rPr lang="en-IN" dirty="0">
                <a:solidFill>
                  <a:srgbClr val="494949"/>
                </a:solidFill>
                <a:latin typeface="Roboto" panose="02000000000000000000" pitchFamily="2" charset="0"/>
                <a:ea typeface="Roboto" panose="02000000000000000000" pitchFamily="2" charset="0"/>
              </a:rPr>
              <a:t>large amount of data</a:t>
            </a:r>
          </a:p>
          <a:p>
            <a:pPr marL="285750" indent="-285750">
              <a:lnSpc>
                <a:spcPct val="125000"/>
              </a:lnSpc>
              <a:buClr>
                <a:srgbClr val="FBC52E"/>
              </a:buClr>
              <a:buFont typeface="Arial" panose="020B0604020202020204" pitchFamily="34" charset="0"/>
              <a:buChar char="•"/>
            </a:pPr>
            <a:r>
              <a:rPr lang="en-IN" dirty="0" smtClean="0">
                <a:solidFill>
                  <a:srgbClr val="494949"/>
                </a:solidFill>
                <a:latin typeface="Roboto" panose="02000000000000000000" pitchFamily="2" charset="0"/>
                <a:ea typeface="Roboto" panose="02000000000000000000" pitchFamily="2" charset="0"/>
              </a:rPr>
              <a:t>Data </a:t>
            </a:r>
            <a:r>
              <a:rPr lang="en-IN" dirty="0">
                <a:solidFill>
                  <a:srgbClr val="494949"/>
                </a:solidFill>
                <a:latin typeface="Roboto" panose="02000000000000000000" pitchFamily="2" charset="0"/>
                <a:ea typeface="Roboto" panose="02000000000000000000" pitchFamily="2" charset="0"/>
              </a:rPr>
              <a:t>Processing</a:t>
            </a:r>
            <a:endParaRPr lang="en-US" dirty="0" smtClean="0">
              <a:solidFill>
                <a:srgbClr val="494949"/>
              </a:solidFill>
              <a:latin typeface="Roboto" panose="02000000000000000000" pitchFamily="2" charset="0"/>
              <a:ea typeface="Roboto" panose="02000000000000000000" pitchFamily="2" charset="0"/>
              <a:cs typeface="Roboto" panose="02000000000000000000" pitchFamily="2" charset="0"/>
            </a:endParaRPr>
          </a:p>
          <a:p>
            <a:pPr marL="285750" indent="-285750">
              <a:lnSpc>
                <a:spcPct val="125000"/>
              </a:lnSpc>
              <a:buClr>
                <a:srgbClr val="FBC52E"/>
              </a:buClr>
              <a:buFont typeface="Arial" panose="020B0604020202020204" pitchFamily="34" charset="0"/>
              <a:buChar char="•"/>
            </a:pPr>
            <a:r>
              <a:rPr lang="en-IN" dirty="0">
                <a:solidFill>
                  <a:srgbClr val="494949"/>
                </a:solidFill>
                <a:latin typeface="Roboto" panose="02000000000000000000" pitchFamily="2" charset="0"/>
                <a:ea typeface="Roboto" panose="02000000000000000000" pitchFamily="2" charset="0"/>
              </a:rPr>
              <a:t>Analytics (Dashboard, Visualization and Real Time Streaming)</a:t>
            </a:r>
          </a:p>
          <a:p>
            <a:pPr marL="285750" indent="-285750">
              <a:lnSpc>
                <a:spcPct val="125000"/>
              </a:lnSpc>
              <a:buClr>
                <a:srgbClr val="FBC52E"/>
              </a:buClr>
              <a:buFont typeface="Arial" panose="020B0604020202020204" pitchFamily="34" charset="0"/>
              <a:buChar char="•"/>
            </a:pPr>
            <a:endParaRPr lang="en-US" dirty="0" smtClean="0">
              <a:solidFill>
                <a:srgbClr val="494949"/>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IN" dirty="0" smtClean="0">
              <a:solidFill>
                <a:srgbClr val="494949"/>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15574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9854" y="453572"/>
            <a:ext cx="7664278"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Open-Source Hardware &amp; Software</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15" name="Rectangle 14"/>
          <p:cNvSpPr/>
          <p:nvPr/>
        </p:nvSpPr>
        <p:spPr>
          <a:xfrm>
            <a:off x="10282503" y="6611779"/>
            <a:ext cx="1909497" cy="246221"/>
          </a:xfrm>
          <a:prstGeom prst="rect">
            <a:avLst/>
          </a:prstGeom>
        </p:spPr>
        <p:txBody>
          <a:bodyPr wrap="none">
            <a:spAutoFit/>
          </a:bodyPr>
          <a:lstStyle/>
          <a:p>
            <a:r>
              <a:rPr lang="en-US" sz="1000" dirty="0">
                <a:solidFill>
                  <a:srgbClr val="0070C0"/>
                </a:solidFill>
              </a:rPr>
              <a:t>Images from each given software</a:t>
            </a:r>
          </a:p>
        </p:txBody>
      </p:sp>
      <p:grpSp>
        <p:nvGrpSpPr>
          <p:cNvPr id="3" name="Group 2"/>
          <p:cNvGrpSpPr/>
          <p:nvPr/>
        </p:nvGrpSpPr>
        <p:grpSpPr>
          <a:xfrm>
            <a:off x="1574450" y="1641941"/>
            <a:ext cx="9043100" cy="4677980"/>
            <a:chOff x="1154740" y="1483935"/>
            <a:chExt cx="9043100" cy="467798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672" y="1740890"/>
              <a:ext cx="1770636" cy="80672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851" y="1614336"/>
              <a:ext cx="1698656" cy="112960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1118" y="4704541"/>
              <a:ext cx="2666722" cy="145737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372" y="3571319"/>
              <a:ext cx="2124212" cy="66304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1543" y="1483935"/>
              <a:ext cx="1525872" cy="132063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2072" y="5098057"/>
              <a:ext cx="2345834" cy="670340"/>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5090" y="5046356"/>
              <a:ext cx="2116178" cy="843512"/>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740" y="3411483"/>
              <a:ext cx="2460500" cy="982722"/>
            </a:xfrm>
            <a:prstGeom prst="rect">
              <a:avLst/>
            </a:prstGeom>
          </p:spPr>
        </p:pic>
        <p:pic>
          <p:nvPicPr>
            <p:cNvPr id="9218" name="Picture 2" descr="Image result for mbed ar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51695" y="3576436"/>
              <a:ext cx="2642968" cy="722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60422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9854" y="453572"/>
            <a:ext cx="2544286" cy="646331"/>
          </a:xfrm>
          <a:prstGeom prst="rect">
            <a:avLst/>
          </a:prstGeom>
          <a:noFill/>
        </p:spPr>
        <p:txBody>
          <a:bodyPr wrap="none" rtlCol="0">
            <a:spAutoFit/>
          </a:bodyPr>
          <a:lstStyle/>
          <a:p>
            <a:r>
              <a:rPr lang="en-US" sz="3600" b="1" dirty="0">
                <a:solidFill>
                  <a:srgbClr val="494949"/>
                </a:solidFill>
                <a:latin typeface="Roboto" panose="02000000000000000000" pitchFamily="2" charset="0"/>
                <a:ea typeface="Roboto" panose="02000000000000000000" pitchFamily="2" charset="0"/>
                <a:cs typeface="Roboto" panose="02000000000000000000" pitchFamily="2" charset="0"/>
              </a:rPr>
              <a:t>A</a:t>
            </a:r>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pplication</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Freeform 4"/>
          <p:cNvSpPr/>
          <p:nvPr/>
        </p:nvSpPr>
        <p:spPr>
          <a:xfrm>
            <a:off x="935176" y="2363665"/>
            <a:ext cx="2020317" cy="1591264"/>
          </a:xfrm>
          <a:custGeom>
            <a:avLst/>
            <a:gdLst>
              <a:gd name="connsiteX0" fmla="*/ 127551 w 2020317"/>
              <a:gd name="connsiteY0" fmla="*/ 0 h 1594389"/>
              <a:gd name="connsiteX1" fmla="*/ 1892766 w 2020317"/>
              <a:gd name="connsiteY1" fmla="*/ 0 h 1594389"/>
              <a:gd name="connsiteX2" fmla="*/ 2020317 w 2020317"/>
              <a:gd name="connsiteY2" fmla="*/ 127551 h 1594389"/>
              <a:gd name="connsiteX3" fmla="*/ 2020317 w 2020317"/>
              <a:gd name="connsiteY3" fmla="*/ 1594389 h 1594389"/>
              <a:gd name="connsiteX4" fmla="*/ 2020317 w 2020317"/>
              <a:gd name="connsiteY4" fmla="*/ 1594389 h 1594389"/>
              <a:gd name="connsiteX5" fmla="*/ 0 w 2020317"/>
              <a:gd name="connsiteY5" fmla="*/ 1594389 h 1594389"/>
              <a:gd name="connsiteX6" fmla="*/ 0 w 2020317"/>
              <a:gd name="connsiteY6" fmla="*/ 1594389 h 1594389"/>
              <a:gd name="connsiteX7" fmla="*/ 0 w 2020317"/>
              <a:gd name="connsiteY7" fmla="*/ 127551 h 1594389"/>
              <a:gd name="connsiteX8" fmla="*/ 127551 w 2020317"/>
              <a:gd name="connsiteY8" fmla="*/ 0 h 159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94389">
                <a:moveTo>
                  <a:pt x="127551" y="0"/>
                </a:moveTo>
                <a:lnTo>
                  <a:pt x="1892766" y="0"/>
                </a:lnTo>
                <a:cubicBezTo>
                  <a:pt x="1963210" y="0"/>
                  <a:pt x="2020317" y="57107"/>
                  <a:pt x="2020317" y="127551"/>
                </a:cubicBezTo>
                <a:lnTo>
                  <a:pt x="2020317" y="1594389"/>
                </a:lnTo>
                <a:lnTo>
                  <a:pt x="2020317" y="1594389"/>
                </a:lnTo>
                <a:lnTo>
                  <a:pt x="0" y="1594389"/>
                </a:lnTo>
                <a:lnTo>
                  <a:pt x="0" y="1594389"/>
                </a:lnTo>
                <a:lnTo>
                  <a:pt x="0" y="127551"/>
                </a:lnTo>
                <a:cubicBezTo>
                  <a:pt x="0" y="57107"/>
                  <a:pt x="57107" y="0"/>
                  <a:pt x="127551" y="0"/>
                </a:cubicBez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5138" tIns="90698" rIns="55138" bIns="177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Entertainment</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Fitness</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Smart Watch</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Location and Tracking</a:t>
            </a:r>
            <a:endParaRPr lang="en-IN" sz="1400" kern="1200" dirty="0">
              <a:solidFill>
                <a:srgbClr val="494949"/>
              </a:solidFill>
              <a:latin typeface="Roboto" panose="02000000000000000000" pitchFamily="2" charset="0"/>
              <a:ea typeface="Roboto" panose="02000000000000000000" pitchFamily="2" charset="0"/>
            </a:endParaRPr>
          </a:p>
        </p:txBody>
      </p:sp>
      <p:sp>
        <p:nvSpPr>
          <p:cNvPr id="6" name="Freeform 5"/>
          <p:cNvSpPr/>
          <p:nvPr/>
        </p:nvSpPr>
        <p:spPr>
          <a:xfrm>
            <a:off x="897648" y="1715175"/>
            <a:ext cx="2095372" cy="648493"/>
          </a:xfrm>
          <a:custGeom>
            <a:avLst/>
            <a:gdLst>
              <a:gd name="connsiteX0" fmla="*/ 0 w 2095372"/>
              <a:gd name="connsiteY0" fmla="*/ 0 h 648493"/>
              <a:gd name="connsiteX1" fmla="*/ 2095372 w 2095372"/>
              <a:gd name="connsiteY1" fmla="*/ 0 h 648493"/>
              <a:gd name="connsiteX2" fmla="*/ 2095372 w 2095372"/>
              <a:gd name="connsiteY2" fmla="*/ 648493 h 648493"/>
              <a:gd name="connsiteX3" fmla="*/ 0 w 2095372"/>
              <a:gd name="connsiteY3" fmla="*/ 648493 h 648493"/>
              <a:gd name="connsiteX4" fmla="*/ 0 w 2095372"/>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372" h="648493">
                <a:moveTo>
                  <a:pt x="0" y="0"/>
                </a:moveTo>
                <a:lnTo>
                  <a:pt x="2095372" y="0"/>
                </a:lnTo>
                <a:lnTo>
                  <a:pt x="2095372" y="648493"/>
                </a:lnTo>
                <a:lnTo>
                  <a:pt x="0" y="648493"/>
                </a:lnTo>
                <a:lnTo>
                  <a:pt x="0" y="0"/>
                </a:lnTo>
                <a:close/>
              </a:path>
            </a:pathLst>
          </a:custGeom>
        </p:spPr>
        <p:style>
          <a:lnRef idx="1">
            <a:schemeClr val="accent2">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57150" tIns="0" rIns="638808"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Wearable</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7" name="Oval 6"/>
          <p:cNvSpPr/>
          <p:nvPr/>
        </p:nvSpPr>
        <p:spPr>
          <a:xfrm>
            <a:off x="2357183" y="1586205"/>
            <a:ext cx="886232" cy="886230"/>
          </a:xfrm>
          <a:prstGeom prst="ellipse">
            <a:avLst/>
          </a:prstGeom>
          <a:blipFill rotWithShape="1">
            <a:blip r:embed="rId2"/>
            <a:stretch>
              <a:fillRect/>
            </a:stretch>
          </a:blip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3532395" y="2363665"/>
            <a:ext cx="2020317" cy="1591263"/>
          </a:xfrm>
          <a:custGeom>
            <a:avLst/>
            <a:gdLst>
              <a:gd name="connsiteX0" fmla="*/ 127680 w 2020317"/>
              <a:gd name="connsiteY0" fmla="*/ 0 h 1596002"/>
              <a:gd name="connsiteX1" fmla="*/ 1892637 w 2020317"/>
              <a:gd name="connsiteY1" fmla="*/ 0 h 1596002"/>
              <a:gd name="connsiteX2" fmla="*/ 2020317 w 2020317"/>
              <a:gd name="connsiteY2" fmla="*/ 127680 h 1596002"/>
              <a:gd name="connsiteX3" fmla="*/ 2020317 w 2020317"/>
              <a:gd name="connsiteY3" fmla="*/ 1596002 h 1596002"/>
              <a:gd name="connsiteX4" fmla="*/ 2020317 w 2020317"/>
              <a:gd name="connsiteY4" fmla="*/ 1596002 h 1596002"/>
              <a:gd name="connsiteX5" fmla="*/ 0 w 2020317"/>
              <a:gd name="connsiteY5" fmla="*/ 1596002 h 1596002"/>
              <a:gd name="connsiteX6" fmla="*/ 0 w 2020317"/>
              <a:gd name="connsiteY6" fmla="*/ 1596002 h 1596002"/>
              <a:gd name="connsiteX7" fmla="*/ 0 w 2020317"/>
              <a:gd name="connsiteY7" fmla="*/ 127680 h 1596002"/>
              <a:gd name="connsiteX8" fmla="*/ 127680 w 2020317"/>
              <a:gd name="connsiteY8" fmla="*/ 0 h 15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96002">
                <a:moveTo>
                  <a:pt x="127680" y="0"/>
                </a:moveTo>
                <a:lnTo>
                  <a:pt x="1892637" y="0"/>
                </a:lnTo>
                <a:cubicBezTo>
                  <a:pt x="1963153" y="0"/>
                  <a:pt x="2020317" y="57164"/>
                  <a:pt x="2020317" y="127680"/>
                </a:cubicBezTo>
                <a:lnTo>
                  <a:pt x="2020317" y="1596002"/>
                </a:lnTo>
                <a:lnTo>
                  <a:pt x="2020317" y="1596002"/>
                </a:lnTo>
                <a:lnTo>
                  <a:pt x="0" y="1596002"/>
                </a:lnTo>
                <a:lnTo>
                  <a:pt x="0" y="1596002"/>
                </a:lnTo>
                <a:lnTo>
                  <a:pt x="0" y="127680"/>
                </a:lnTo>
                <a:cubicBezTo>
                  <a:pt x="0" y="57164"/>
                  <a:pt x="57164" y="0"/>
                  <a:pt x="127680" y="0"/>
                </a:cubicBez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5176" tIns="90736" rIns="55176" bIns="177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Light and Temperature control</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Energy Optimization</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Predictive Maintenance</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Connected Appliances</a:t>
            </a:r>
            <a:endParaRPr lang="en-IN" sz="1400" kern="1200" dirty="0">
              <a:solidFill>
                <a:srgbClr val="494949"/>
              </a:solidFill>
              <a:latin typeface="Roboto" panose="02000000000000000000" pitchFamily="2" charset="0"/>
              <a:ea typeface="Roboto" panose="02000000000000000000" pitchFamily="2" charset="0"/>
            </a:endParaRPr>
          </a:p>
        </p:txBody>
      </p:sp>
      <p:sp>
        <p:nvSpPr>
          <p:cNvPr id="9" name="Freeform 8"/>
          <p:cNvSpPr/>
          <p:nvPr/>
        </p:nvSpPr>
        <p:spPr>
          <a:xfrm>
            <a:off x="3495919" y="1715177"/>
            <a:ext cx="2093271" cy="648493"/>
          </a:xfrm>
          <a:custGeom>
            <a:avLst/>
            <a:gdLst>
              <a:gd name="connsiteX0" fmla="*/ 0 w 2093271"/>
              <a:gd name="connsiteY0" fmla="*/ 0 h 648493"/>
              <a:gd name="connsiteX1" fmla="*/ 2093271 w 2093271"/>
              <a:gd name="connsiteY1" fmla="*/ 0 h 648493"/>
              <a:gd name="connsiteX2" fmla="*/ 2093271 w 2093271"/>
              <a:gd name="connsiteY2" fmla="*/ 648493 h 648493"/>
              <a:gd name="connsiteX3" fmla="*/ 0 w 2093271"/>
              <a:gd name="connsiteY3" fmla="*/ 648493 h 648493"/>
              <a:gd name="connsiteX4" fmla="*/ 0 w 2093271"/>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271" h="648493">
                <a:moveTo>
                  <a:pt x="0" y="0"/>
                </a:moveTo>
                <a:lnTo>
                  <a:pt x="2093271" y="0"/>
                </a:lnTo>
                <a:lnTo>
                  <a:pt x="2093271" y="648493"/>
                </a:lnTo>
                <a:lnTo>
                  <a:pt x="0" y="648493"/>
                </a:lnTo>
                <a:lnTo>
                  <a:pt x="0" y="0"/>
                </a:lnTo>
                <a:close/>
              </a:path>
            </a:pathLst>
          </a:custGeom>
        </p:spPr>
        <p:style>
          <a:lnRef idx="1">
            <a:schemeClr val="accent3">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57150" tIns="0" rIns="638187"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Building &amp; Home Automation</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10" name="Oval 9"/>
          <p:cNvSpPr/>
          <p:nvPr/>
        </p:nvSpPr>
        <p:spPr>
          <a:xfrm>
            <a:off x="4986577" y="1586206"/>
            <a:ext cx="886230" cy="886228"/>
          </a:xfrm>
          <a:prstGeom prst="ellipse">
            <a:avLst/>
          </a:prstGeom>
          <a:blipFill rotWithShape="1">
            <a:blip r:embed="rId3"/>
            <a:stretch>
              <a:fillRect/>
            </a:stretch>
          </a:blipFill>
        </p:spPr>
        <p:style>
          <a:lnRef idx="1">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1" name="Freeform 10"/>
          <p:cNvSpPr/>
          <p:nvPr/>
        </p:nvSpPr>
        <p:spPr>
          <a:xfrm>
            <a:off x="6130484" y="2363667"/>
            <a:ext cx="2020317" cy="1594850"/>
          </a:xfrm>
          <a:custGeom>
            <a:avLst/>
            <a:gdLst>
              <a:gd name="connsiteX0" fmla="*/ 127680 w 2020317"/>
              <a:gd name="connsiteY0" fmla="*/ 0 h 1596002"/>
              <a:gd name="connsiteX1" fmla="*/ 1892637 w 2020317"/>
              <a:gd name="connsiteY1" fmla="*/ 0 h 1596002"/>
              <a:gd name="connsiteX2" fmla="*/ 2020317 w 2020317"/>
              <a:gd name="connsiteY2" fmla="*/ 127680 h 1596002"/>
              <a:gd name="connsiteX3" fmla="*/ 2020317 w 2020317"/>
              <a:gd name="connsiteY3" fmla="*/ 1596002 h 1596002"/>
              <a:gd name="connsiteX4" fmla="*/ 2020317 w 2020317"/>
              <a:gd name="connsiteY4" fmla="*/ 1596002 h 1596002"/>
              <a:gd name="connsiteX5" fmla="*/ 0 w 2020317"/>
              <a:gd name="connsiteY5" fmla="*/ 1596002 h 1596002"/>
              <a:gd name="connsiteX6" fmla="*/ 0 w 2020317"/>
              <a:gd name="connsiteY6" fmla="*/ 1596002 h 1596002"/>
              <a:gd name="connsiteX7" fmla="*/ 0 w 2020317"/>
              <a:gd name="connsiteY7" fmla="*/ 127680 h 1596002"/>
              <a:gd name="connsiteX8" fmla="*/ 127680 w 2020317"/>
              <a:gd name="connsiteY8" fmla="*/ 0 h 15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96002">
                <a:moveTo>
                  <a:pt x="127680" y="0"/>
                </a:moveTo>
                <a:lnTo>
                  <a:pt x="1892637" y="0"/>
                </a:lnTo>
                <a:cubicBezTo>
                  <a:pt x="1963153" y="0"/>
                  <a:pt x="2020317" y="57164"/>
                  <a:pt x="2020317" y="127680"/>
                </a:cubicBezTo>
                <a:lnTo>
                  <a:pt x="2020317" y="1596002"/>
                </a:lnTo>
                <a:lnTo>
                  <a:pt x="2020317" y="1596002"/>
                </a:lnTo>
                <a:lnTo>
                  <a:pt x="0" y="1596002"/>
                </a:lnTo>
                <a:lnTo>
                  <a:pt x="0" y="1596002"/>
                </a:lnTo>
                <a:lnTo>
                  <a:pt x="0" y="127680"/>
                </a:lnTo>
                <a:cubicBezTo>
                  <a:pt x="0" y="57164"/>
                  <a:pt x="57164" y="0"/>
                  <a:pt x="127680"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5176" tIns="90736" rIns="55176" bIns="177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Smart Street Lights</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Pipeline Leak Detection</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Traffic Control</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Surveillance Cameras</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Centralized and Integrated Control</a:t>
            </a:r>
          </a:p>
        </p:txBody>
      </p:sp>
      <p:sp>
        <p:nvSpPr>
          <p:cNvPr id="12" name="Freeform 11"/>
          <p:cNvSpPr/>
          <p:nvPr/>
        </p:nvSpPr>
        <p:spPr>
          <a:xfrm>
            <a:off x="6098230" y="1715177"/>
            <a:ext cx="2084947" cy="648493"/>
          </a:xfrm>
          <a:custGeom>
            <a:avLst/>
            <a:gdLst>
              <a:gd name="connsiteX0" fmla="*/ 0 w 2084947"/>
              <a:gd name="connsiteY0" fmla="*/ 0 h 648493"/>
              <a:gd name="connsiteX1" fmla="*/ 2084947 w 2084947"/>
              <a:gd name="connsiteY1" fmla="*/ 0 h 648493"/>
              <a:gd name="connsiteX2" fmla="*/ 2084947 w 2084947"/>
              <a:gd name="connsiteY2" fmla="*/ 648493 h 648493"/>
              <a:gd name="connsiteX3" fmla="*/ 0 w 2084947"/>
              <a:gd name="connsiteY3" fmla="*/ 648493 h 648493"/>
              <a:gd name="connsiteX4" fmla="*/ 0 w 2084947"/>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4947" h="648493">
                <a:moveTo>
                  <a:pt x="0" y="0"/>
                </a:moveTo>
                <a:lnTo>
                  <a:pt x="2084947" y="0"/>
                </a:lnTo>
                <a:lnTo>
                  <a:pt x="2084947" y="648493"/>
                </a:lnTo>
                <a:lnTo>
                  <a:pt x="0" y="648493"/>
                </a:lnTo>
                <a:lnTo>
                  <a:pt x="0"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57150" tIns="0" rIns="635725"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Smart Cities</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13" name="Oval 12"/>
          <p:cNvSpPr/>
          <p:nvPr/>
        </p:nvSpPr>
        <p:spPr>
          <a:xfrm>
            <a:off x="7585851" y="1586206"/>
            <a:ext cx="886230" cy="886228"/>
          </a:xfrm>
          <a:prstGeom prst="ellipse">
            <a:avLst/>
          </a:prstGeom>
          <a:blipFill rotWithShape="1">
            <a:blip r:embed="rId4"/>
            <a:stretch>
              <a:fillRect/>
            </a:stretch>
          </a:blipFill>
        </p:spPr>
        <p:style>
          <a:lnRef idx="1">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8715925" y="2387222"/>
            <a:ext cx="2020317" cy="1571713"/>
          </a:xfrm>
          <a:custGeom>
            <a:avLst/>
            <a:gdLst>
              <a:gd name="connsiteX0" fmla="*/ 127680 w 2020317"/>
              <a:gd name="connsiteY0" fmla="*/ 0 h 1596002"/>
              <a:gd name="connsiteX1" fmla="*/ 1892637 w 2020317"/>
              <a:gd name="connsiteY1" fmla="*/ 0 h 1596002"/>
              <a:gd name="connsiteX2" fmla="*/ 2020317 w 2020317"/>
              <a:gd name="connsiteY2" fmla="*/ 127680 h 1596002"/>
              <a:gd name="connsiteX3" fmla="*/ 2020317 w 2020317"/>
              <a:gd name="connsiteY3" fmla="*/ 1596002 h 1596002"/>
              <a:gd name="connsiteX4" fmla="*/ 2020317 w 2020317"/>
              <a:gd name="connsiteY4" fmla="*/ 1596002 h 1596002"/>
              <a:gd name="connsiteX5" fmla="*/ 0 w 2020317"/>
              <a:gd name="connsiteY5" fmla="*/ 1596002 h 1596002"/>
              <a:gd name="connsiteX6" fmla="*/ 0 w 2020317"/>
              <a:gd name="connsiteY6" fmla="*/ 1596002 h 1596002"/>
              <a:gd name="connsiteX7" fmla="*/ 0 w 2020317"/>
              <a:gd name="connsiteY7" fmla="*/ 127680 h 1596002"/>
              <a:gd name="connsiteX8" fmla="*/ 127680 w 2020317"/>
              <a:gd name="connsiteY8" fmla="*/ 0 h 15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96002">
                <a:moveTo>
                  <a:pt x="127680" y="0"/>
                </a:moveTo>
                <a:lnTo>
                  <a:pt x="1892637" y="0"/>
                </a:lnTo>
                <a:cubicBezTo>
                  <a:pt x="1963153" y="0"/>
                  <a:pt x="2020317" y="57164"/>
                  <a:pt x="2020317" y="127680"/>
                </a:cubicBezTo>
                <a:lnTo>
                  <a:pt x="2020317" y="1596002"/>
                </a:lnTo>
                <a:lnTo>
                  <a:pt x="2020317" y="1596002"/>
                </a:lnTo>
                <a:lnTo>
                  <a:pt x="0" y="1596002"/>
                </a:lnTo>
                <a:lnTo>
                  <a:pt x="0" y="1596002"/>
                </a:lnTo>
                <a:lnTo>
                  <a:pt x="0" y="127680"/>
                </a:lnTo>
                <a:cubicBezTo>
                  <a:pt x="0" y="57164"/>
                  <a:pt x="57164" y="0"/>
                  <a:pt x="127680" y="0"/>
                </a:cubicBezTo>
                <a:close/>
              </a:path>
            </a:pathLst>
          </a:custGeom>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5176" tIns="90736" rIns="55176" bIns="177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Flow Optimization</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Real Time Inventory</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Asset Tracking</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Employee Safety</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Predictive Maintenance</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Firmware Updates</a:t>
            </a:r>
          </a:p>
        </p:txBody>
      </p:sp>
      <p:sp>
        <p:nvSpPr>
          <p:cNvPr id="15" name="Freeform 14"/>
          <p:cNvSpPr/>
          <p:nvPr/>
        </p:nvSpPr>
        <p:spPr>
          <a:xfrm>
            <a:off x="8702783" y="1738730"/>
            <a:ext cx="2076704" cy="648493"/>
          </a:xfrm>
          <a:custGeom>
            <a:avLst/>
            <a:gdLst>
              <a:gd name="connsiteX0" fmla="*/ 0 w 2076704"/>
              <a:gd name="connsiteY0" fmla="*/ 0 h 648493"/>
              <a:gd name="connsiteX1" fmla="*/ 2076704 w 2076704"/>
              <a:gd name="connsiteY1" fmla="*/ 0 h 648493"/>
              <a:gd name="connsiteX2" fmla="*/ 2076704 w 2076704"/>
              <a:gd name="connsiteY2" fmla="*/ 648493 h 648493"/>
              <a:gd name="connsiteX3" fmla="*/ 0 w 2076704"/>
              <a:gd name="connsiteY3" fmla="*/ 648493 h 648493"/>
              <a:gd name="connsiteX4" fmla="*/ 0 w 2076704"/>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704" h="648493">
                <a:moveTo>
                  <a:pt x="0" y="0"/>
                </a:moveTo>
                <a:lnTo>
                  <a:pt x="2076704" y="0"/>
                </a:lnTo>
                <a:lnTo>
                  <a:pt x="2076704" y="648493"/>
                </a:lnTo>
                <a:lnTo>
                  <a:pt x="0" y="648493"/>
                </a:lnTo>
                <a:lnTo>
                  <a:pt x="0" y="0"/>
                </a:lnTo>
                <a:close/>
              </a:path>
            </a:pathLst>
          </a:custGeom>
        </p:spPr>
        <p:style>
          <a:lnRef idx="1">
            <a:schemeClr val="accent5">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50" tIns="0" rIns="633287"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Smart Manufacturing</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16" name="Oval 15"/>
          <p:cNvSpPr/>
          <p:nvPr/>
        </p:nvSpPr>
        <p:spPr>
          <a:xfrm>
            <a:off x="10198440" y="1586206"/>
            <a:ext cx="886230" cy="886228"/>
          </a:xfrm>
          <a:prstGeom prst="ellipse">
            <a:avLst/>
          </a:prstGeom>
          <a:blipFill rotWithShape="1">
            <a:blip r:embed="rId5"/>
            <a:stretch>
              <a:fillRect/>
            </a:stretch>
          </a:blipFill>
        </p:spPr>
        <p:style>
          <a:lnRef idx="1">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Freeform 16"/>
          <p:cNvSpPr/>
          <p:nvPr/>
        </p:nvSpPr>
        <p:spPr>
          <a:xfrm>
            <a:off x="3517885" y="4889943"/>
            <a:ext cx="2020317" cy="1759818"/>
          </a:xfrm>
          <a:custGeom>
            <a:avLst/>
            <a:gdLst>
              <a:gd name="connsiteX0" fmla="*/ 126533 w 2020317"/>
              <a:gd name="connsiteY0" fmla="*/ 0 h 1581660"/>
              <a:gd name="connsiteX1" fmla="*/ 1893784 w 2020317"/>
              <a:gd name="connsiteY1" fmla="*/ 0 h 1581660"/>
              <a:gd name="connsiteX2" fmla="*/ 2020317 w 2020317"/>
              <a:gd name="connsiteY2" fmla="*/ 126533 h 1581660"/>
              <a:gd name="connsiteX3" fmla="*/ 2020317 w 2020317"/>
              <a:gd name="connsiteY3" fmla="*/ 1581660 h 1581660"/>
              <a:gd name="connsiteX4" fmla="*/ 2020317 w 2020317"/>
              <a:gd name="connsiteY4" fmla="*/ 1581660 h 1581660"/>
              <a:gd name="connsiteX5" fmla="*/ 0 w 2020317"/>
              <a:gd name="connsiteY5" fmla="*/ 1581660 h 1581660"/>
              <a:gd name="connsiteX6" fmla="*/ 0 w 2020317"/>
              <a:gd name="connsiteY6" fmla="*/ 1581660 h 1581660"/>
              <a:gd name="connsiteX7" fmla="*/ 0 w 2020317"/>
              <a:gd name="connsiteY7" fmla="*/ 126533 h 1581660"/>
              <a:gd name="connsiteX8" fmla="*/ 126533 w 2020317"/>
              <a:gd name="connsiteY8" fmla="*/ 0 h 158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81660">
                <a:moveTo>
                  <a:pt x="126533" y="0"/>
                </a:moveTo>
                <a:lnTo>
                  <a:pt x="1893784" y="0"/>
                </a:lnTo>
                <a:cubicBezTo>
                  <a:pt x="1963666" y="0"/>
                  <a:pt x="2020317" y="56651"/>
                  <a:pt x="2020317" y="126533"/>
                </a:cubicBezTo>
                <a:lnTo>
                  <a:pt x="2020317" y="1581660"/>
                </a:lnTo>
                <a:lnTo>
                  <a:pt x="2020317" y="1581660"/>
                </a:lnTo>
                <a:lnTo>
                  <a:pt x="0" y="1581660"/>
                </a:lnTo>
                <a:lnTo>
                  <a:pt x="0" y="1581660"/>
                </a:lnTo>
                <a:lnTo>
                  <a:pt x="0" y="126533"/>
                </a:lnTo>
                <a:cubicBezTo>
                  <a:pt x="0" y="56651"/>
                  <a:pt x="56651" y="0"/>
                  <a:pt x="126533" y="0"/>
                </a:cubicBezTo>
                <a:close/>
              </a:path>
            </a:pathLst>
          </a:custGeom>
        </p:spPr>
        <p:style>
          <a:lnRef idx="1">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840" tIns="90400" rIns="54840" bIns="1778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Remote Monitoring</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Ambulance Telemetry</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Drugs Tracking</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Hospital Asset Tracking</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Access Control</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Predictive Maintenance</a:t>
            </a:r>
            <a:endParaRPr lang="en-IN" sz="1400" kern="1200" dirty="0">
              <a:solidFill>
                <a:srgbClr val="494949"/>
              </a:solidFill>
              <a:latin typeface="Roboto" panose="02000000000000000000" pitchFamily="2" charset="0"/>
              <a:ea typeface="Roboto" panose="02000000000000000000" pitchFamily="2" charset="0"/>
            </a:endParaRPr>
          </a:p>
        </p:txBody>
      </p:sp>
      <p:sp>
        <p:nvSpPr>
          <p:cNvPr id="18" name="Freeform 17"/>
          <p:cNvSpPr/>
          <p:nvPr/>
        </p:nvSpPr>
        <p:spPr>
          <a:xfrm>
            <a:off x="3484206" y="4241450"/>
            <a:ext cx="2070542" cy="648493"/>
          </a:xfrm>
          <a:custGeom>
            <a:avLst/>
            <a:gdLst>
              <a:gd name="connsiteX0" fmla="*/ 0 w 2070542"/>
              <a:gd name="connsiteY0" fmla="*/ 0 h 648493"/>
              <a:gd name="connsiteX1" fmla="*/ 2070542 w 2070542"/>
              <a:gd name="connsiteY1" fmla="*/ 0 h 648493"/>
              <a:gd name="connsiteX2" fmla="*/ 2070542 w 2070542"/>
              <a:gd name="connsiteY2" fmla="*/ 648493 h 648493"/>
              <a:gd name="connsiteX3" fmla="*/ 0 w 2070542"/>
              <a:gd name="connsiteY3" fmla="*/ 648493 h 648493"/>
              <a:gd name="connsiteX4" fmla="*/ 0 w 2070542"/>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542" h="648493">
                <a:moveTo>
                  <a:pt x="0" y="0"/>
                </a:moveTo>
                <a:lnTo>
                  <a:pt x="2070542" y="0"/>
                </a:lnTo>
                <a:lnTo>
                  <a:pt x="2070542" y="648493"/>
                </a:lnTo>
                <a:lnTo>
                  <a:pt x="0" y="648493"/>
                </a:lnTo>
                <a:lnTo>
                  <a:pt x="0" y="0"/>
                </a:lnTo>
                <a:close/>
              </a:path>
            </a:pathLst>
          </a:custGeom>
        </p:spPr>
        <p:style>
          <a:lnRef idx="1">
            <a:schemeClr val="accent6">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57150" tIns="0" rIns="631464"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Health Care</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20" name="Oval 19"/>
          <p:cNvSpPr/>
          <p:nvPr/>
        </p:nvSpPr>
        <p:spPr>
          <a:xfrm>
            <a:off x="4877995" y="4063693"/>
            <a:ext cx="994812" cy="994810"/>
          </a:xfrm>
          <a:prstGeom prst="ellipse">
            <a:avLst/>
          </a:prstGeom>
          <a:blipFill rotWithShape="1">
            <a:blip r:embed="rId6"/>
            <a:stretch>
              <a:fillRect/>
            </a:stretch>
          </a:blipFill>
        </p:spPr>
        <p:style>
          <a:lnRef idx="1">
            <a:schemeClr val="accent6">
              <a:tint val="40000"/>
              <a:alpha val="90000"/>
              <a:hueOff val="0"/>
              <a:satOff val="0"/>
              <a:lumOff val="0"/>
              <a:alphaOff val="0"/>
            </a:schemeClr>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21" name="Freeform 20"/>
          <p:cNvSpPr/>
          <p:nvPr/>
        </p:nvSpPr>
        <p:spPr>
          <a:xfrm>
            <a:off x="6131065" y="4872103"/>
            <a:ext cx="2020317" cy="1722970"/>
          </a:xfrm>
          <a:custGeom>
            <a:avLst/>
            <a:gdLst>
              <a:gd name="connsiteX0" fmla="*/ 126311 w 2020317"/>
              <a:gd name="connsiteY0" fmla="*/ 0 h 1578885"/>
              <a:gd name="connsiteX1" fmla="*/ 1894006 w 2020317"/>
              <a:gd name="connsiteY1" fmla="*/ 0 h 1578885"/>
              <a:gd name="connsiteX2" fmla="*/ 2020317 w 2020317"/>
              <a:gd name="connsiteY2" fmla="*/ 126311 h 1578885"/>
              <a:gd name="connsiteX3" fmla="*/ 2020317 w 2020317"/>
              <a:gd name="connsiteY3" fmla="*/ 1578885 h 1578885"/>
              <a:gd name="connsiteX4" fmla="*/ 2020317 w 2020317"/>
              <a:gd name="connsiteY4" fmla="*/ 1578885 h 1578885"/>
              <a:gd name="connsiteX5" fmla="*/ 0 w 2020317"/>
              <a:gd name="connsiteY5" fmla="*/ 1578885 h 1578885"/>
              <a:gd name="connsiteX6" fmla="*/ 0 w 2020317"/>
              <a:gd name="connsiteY6" fmla="*/ 1578885 h 1578885"/>
              <a:gd name="connsiteX7" fmla="*/ 0 w 2020317"/>
              <a:gd name="connsiteY7" fmla="*/ 126311 h 1578885"/>
              <a:gd name="connsiteX8" fmla="*/ 126311 w 2020317"/>
              <a:gd name="connsiteY8" fmla="*/ 0 h 15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17" h="1578885">
                <a:moveTo>
                  <a:pt x="126311" y="0"/>
                </a:moveTo>
                <a:lnTo>
                  <a:pt x="1894006" y="0"/>
                </a:lnTo>
                <a:cubicBezTo>
                  <a:pt x="1963766" y="0"/>
                  <a:pt x="2020317" y="56551"/>
                  <a:pt x="2020317" y="126311"/>
                </a:cubicBezTo>
                <a:lnTo>
                  <a:pt x="2020317" y="1578885"/>
                </a:lnTo>
                <a:lnTo>
                  <a:pt x="2020317" y="1578885"/>
                </a:lnTo>
                <a:lnTo>
                  <a:pt x="0" y="1578885"/>
                </a:lnTo>
                <a:lnTo>
                  <a:pt x="0" y="1578885"/>
                </a:lnTo>
                <a:lnTo>
                  <a:pt x="0" y="126311"/>
                </a:lnTo>
                <a:cubicBezTo>
                  <a:pt x="0" y="56551"/>
                  <a:pt x="56551" y="0"/>
                  <a:pt x="126311" y="0"/>
                </a:cubicBez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775" tIns="90335" rIns="54775" bIns="17780" numCol="1" spcCol="1270" anchor="ctr" anchorCtr="0">
            <a:noAutofit/>
          </a:bodyPr>
          <a:lstStyle/>
          <a:p>
            <a:pPr marL="114300" lvl="1" indent="-114300" algn="l" defTabSz="622300">
              <a:lnSpc>
                <a:spcPct val="90000"/>
              </a:lnSpc>
              <a:spcBef>
                <a:spcPct val="0"/>
              </a:spcBef>
              <a:spcAft>
                <a:spcPct val="15000"/>
              </a:spcAft>
              <a:buChar char="••"/>
            </a:pPr>
            <a:r>
              <a:rPr lang="en-IN" sz="1400" b="0" i="0" kern="1200" dirty="0" smtClean="0">
                <a:solidFill>
                  <a:srgbClr val="494949"/>
                </a:solidFill>
                <a:latin typeface="Roboto" panose="02000000000000000000" pitchFamily="2" charset="0"/>
                <a:ea typeface="Roboto" panose="02000000000000000000" pitchFamily="2" charset="0"/>
              </a:rPr>
              <a:t>Infotainment</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Wire Replacement</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Telemetry</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Predictive Maintenance</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C2C</a:t>
            </a:r>
            <a:endParaRPr lang="en-IN" sz="1400" kern="1200" dirty="0">
              <a:solidFill>
                <a:srgbClr val="494949"/>
              </a:solidFill>
              <a:latin typeface="Roboto" panose="02000000000000000000" pitchFamily="2" charset="0"/>
              <a:ea typeface="Roboto" panose="02000000000000000000" pitchFamily="2" charset="0"/>
            </a:endParaRPr>
          </a:p>
          <a:p>
            <a:pPr marL="114300" lvl="1" indent="-114300" algn="l" defTabSz="622300">
              <a:lnSpc>
                <a:spcPct val="90000"/>
              </a:lnSpc>
              <a:spcBef>
                <a:spcPct val="0"/>
              </a:spcBef>
              <a:spcAft>
                <a:spcPct val="15000"/>
              </a:spcAft>
              <a:buChar char="••"/>
            </a:pPr>
            <a:r>
              <a:rPr lang="en-IN" sz="1400" kern="1200" dirty="0" smtClean="0">
                <a:solidFill>
                  <a:srgbClr val="494949"/>
                </a:solidFill>
                <a:latin typeface="Roboto" panose="02000000000000000000" pitchFamily="2" charset="0"/>
                <a:ea typeface="Roboto" panose="02000000000000000000" pitchFamily="2" charset="0"/>
              </a:rPr>
              <a:t>C2I</a:t>
            </a:r>
            <a:endParaRPr lang="en-IN" sz="1400" kern="1200" dirty="0">
              <a:solidFill>
                <a:srgbClr val="494949"/>
              </a:solidFill>
              <a:latin typeface="Roboto" panose="02000000000000000000" pitchFamily="2" charset="0"/>
              <a:ea typeface="Roboto" panose="02000000000000000000" pitchFamily="2" charset="0"/>
            </a:endParaRPr>
          </a:p>
        </p:txBody>
      </p:sp>
      <p:sp>
        <p:nvSpPr>
          <p:cNvPr id="22" name="Freeform 21"/>
          <p:cNvSpPr/>
          <p:nvPr/>
        </p:nvSpPr>
        <p:spPr>
          <a:xfrm>
            <a:off x="6118024" y="4223610"/>
            <a:ext cx="2067249" cy="648493"/>
          </a:xfrm>
          <a:custGeom>
            <a:avLst/>
            <a:gdLst>
              <a:gd name="connsiteX0" fmla="*/ 0 w 2067249"/>
              <a:gd name="connsiteY0" fmla="*/ 0 h 648493"/>
              <a:gd name="connsiteX1" fmla="*/ 2067249 w 2067249"/>
              <a:gd name="connsiteY1" fmla="*/ 0 h 648493"/>
              <a:gd name="connsiteX2" fmla="*/ 2067249 w 2067249"/>
              <a:gd name="connsiteY2" fmla="*/ 648493 h 648493"/>
              <a:gd name="connsiteX3" fmla="*/ 0 w 2067249"/>
              <a:gd name="connsiteY3" fmla="*/ 648493 h 648493"/>
              <a:gd name="connsiteX4" fmla="*/ 0 w 2067249"/>
              <a:gd name="connsiteY4" fmla="*/ 0 h 64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7249" h="648493">
                <a:moveTo>
                  <a:pt x="0" y="0"/>
                </a:moveTo>
                <a:lnTo>
                  <a:pt x="2067249" y="0"/>
                </a:lnTo>
                <a:lnTo>
                  <a:pt x="2067249" y="648493"/>
                </a:lnTo>
                <a:lnTo>
                  <a:pt x="0" y="648493"/>
                </a:lnTo>
                <a:lnTo>
                  <a:pt x="0" y="0"/>
                </a:lnTo>
                <a:close/>
              </a:path>
            </a:pathLst>
          </a:custGeom>
        </p:spPr>
        <p:style>
          <a:lnRef idx="1">
            <a:schemeClr val="accent2">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57150" tIns="0" rIns="630490" bIns="0" numCol="1" spcCol="1270" anchor="ctr" anchorCtr="0">
            <a:noAutofit/>
          </a:bodyPr>
          <a:lstStyle/>
          <a:p>
            <a:pPr lvl="0" algn="ctr" defTabSz="666750">
              <a:lnSpc>
                <a:spcPct val="90000"/>
              </a:lnSpc>
              <a:spcBef>
                <a:spcPct val="0"/>
              </a:spcBef>
              <a:spcAft>
                <a:spcPct val="35000"/>
              </a:spcAft>
            </a:pPr>
            <a:r>
              <a:rPr lang="en-IN" sz="1500" b="1" kern="1200" dirty="0" smtClean="0">
                <a:solidFill>
                  <a:srgbClr val="494949"/>
                </a:solidFill>
                <a:latin typeface="Roboto" panose="02000000000000000000" pitchFamily="2" charset="0"/>
                <a:ea typeface="Roboto" panose="02000000000000000000" pitchFamily="2" charset="0"/>
              </a:rPr>
              <a:t>Automotive</a:t>
            </a:r>
            <a:endParaRPr lang="en-IN" sz="1500" b="1" kern="1200" dirty="0">
              <a:solidFill>
                <a:srgbClr val="494949"/>
              </a:solidFill>
              <a:latin typeface="Roboto" panose="02000000000000000000" pitchFamily="2" charset="0"/>
              <a:ea typeface="Roboto" panose="02000000000000000000" pitchFamily="2" charset="0"/>
            </a:endParaRPr>
          </a:p>
        </p:txBody>
      </p:sp>
      <p:sp>
        <p:nvSpPr>
          <p:cNvPr id="23" name="Oval 22"/>
          <p:cNvSpPr/>
          <p:nvPr/>
        </p:nvSpPr>
        <p:spPr>
          <a:xfrm>
            <a:off x="7539135" y="4067281"/>
            <a:ext cx="932946" cy="932944"/>
          </a:xfrm>
          <a:prstGeom prst="ellipse">
            <a:avLst/>
          </a:prstGeom>
          <a:blipFill rotWithShape="1">
            <a:blip r:embed="rId7"/>
            <a:stretch>
              <a:fillRect/>
            </a:stretch>
          </a:blip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233056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440158" y="3105835"/>
            <a:ext cx="5311685" cy="646331"/>
          </a:xfrm>
          <a:prstGeom prst="rect">
            <a:avLst/>
          </a:prstGeom>
          <a:noFill/>
        </p:spPr>
        <p:txBody>
          <a:bodyPr wrap="square" rtlCol="0">
            <a:spAutoFit/>
          </a:bodyPr>
          <a:lstStyle/>
          <a:p>
            <a:pPr>
              <a:buClr>
                <a:srgbClr val="FAC22B"/>
              </a:buClr>
            </a:pPr>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Practical Demonstration</a:t>
            </a:r>
            <a:endParaRPr lang="en-US" sz="36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87642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619354"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Outlines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4593565"/>
          </a:xfrm>
          <a:prstGeom prst="rect">
            <a:avLst/>
          </a:prstGeom>
          <a:noFill/>
        </p:spPr>
        <p:txBody>
          <a:bodyPr wrap="square" rtlCol="0">
            <a:spAutoFit/>
          </a:bodyPr>
          <a:lstStyle/>
          <a:p>
            <a:pPr>
              <a:lnSpc>
                <a:spcPct val="125000"/>
              </a:lnSpc>
              <a:buClr>
                <a:srgbClr val="FBC52E"/>
              </a:buClr>
            </a:pPr>
            <a:endParaRPr lang="en-US" dirty="0" smtClean="0">
              <a:solidFill>
                <a:srgbClr val="494949"/>
              </a:solidFill>
              <a:latin typeface="Roboto" panose="02000000000000000000"/>
              <a:ea typeface="Roboto" panose="02000000000000000000" pitchFamily="2" charset="0"/>
              <a:cs typeface="Roboto" panose="02000000000000000000" pitchFamily="2" charset="0"/>
            </a:endParaRP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What is Internet of Things ?</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History</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Why do we need </a:t>
            </a:r>
            <a:r>
              <a:rPr lang="en-US" dirty="0" err="1" smtClean="0">
                <a:solidFill>
                  <a:srgbClr val="494949"/>
                </a:solidFill>
                <a:latin typeface="Roboto" panose="02000000000000000000"/>
                <a:ea typeface="Roboto" panose="02000000000000000000" pitchFamily="2" charset="0"/>
                <a:cs typeface="Roboto" panose="02000000000000000000" pitchFamily="2" charset="0"/>
              </a:rPr>
              <a:t>IoT</a:t>
            </a:r>
            <a:r>
              <a:rPr lang="en-US" dirty="0" smtClean="0">
                <a:solidFill>
                  <a:srgbClr val="494949"/>
                </a:solidFill>
                <a:latin typeface="Roboto" panose="02000000000000000000"/>
                <a:ea typeface="Roboto" panose="02000000000000000000" pitchFamily="2" charset="0"/>
                <a:cs typeface="Roboto" panose="02000000000000000000" pitchFamily="2" charset="0"/>
              </a:rPr>
              <a:t> ?</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Benefits</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IoT Architecture</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Sensors &amp; Peripherals</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Protocols and Technologies</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Cloud Platforms</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Applications</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Practical Demonstration</a:t>
            </a:r>
          </a:p>
          <a:p>
            <a:pPr marL="285750" indent="-285750">
              <a:lnSpc>
                <a:spcPct val="125000"/>
              </a:lnSpc>
              <a:buClr>
                <a:srgbClr val="FBC52E"/>
              </a:buClr>
              <a:buFont typeface="Arial" panose="020B0604020202020204" pitchFamily="34" charset="0"/>
              <a:buChar char="•"/>
            </a:pPr>
            <a:r>
              <a:rPr lang="en-US" dirty="0" smtClean="0">
                <a:solidFill>
                  <a:srgbClr val="494949"/>
                </a:solidFill>
                <a:latin typeface="Roboto" panose="02000000000000000000"/>
                <a:ea typeface="Roboto" panose="02000000000000000000" pitchFamily="2" charset="0"/>
                <a:cs typeface="Roboto" panose="02000000000000000000" pitchFamily="2" charset="0"/>
              </a:rPr>
              <a:t>Questions</a:t>
            </a:r>
          </a:p>
          <a:p>
            <a:pPr marL="285750" indent="-285750">
              <a:lnSpc>
                <a:spcPct val="125000"/>
              </a:lnSpc>
              <a:buClr>
                <a:srgbClr val="FBC52E"/>
              </a:buClr>
              <a:buFont typeface="Arial" panose="020B0604020202020204" pitchFamily="34" charset="0"/>
              <a:buChar char="•"/>
            </a:pPr>
            <a:endParaRPr lang="en-US" dirty="0">
              <a:solidFill>
                <a:srgbClr val="494949"/>
              </a:solidFill>
              <a:latin typeface="Roboto" panose="0200000000000000000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09621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8038932"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A Simple Touch can make Life Easier!!</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2" descr="Image result for home auto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864" y="1690688"/>
            <a:ext cx="8968273" cy="44118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50810" y="6581001"/>
            <a:ext cx="5588444" cy="553998"/>
          </a:xfrm>
          <a:prstGeom prst="rect">
            <a:avLst/>
          </a:prstGeom>
        </p:spPr>
        <p:txBody>
          <a:bodyPr wrap="square">
            <a:spAutoFit/>
          </a:bodyPr>
          <a:lstStyle/>
          <a:p>
            <a:r>
              <a:rPr lang="en-US" sz="1000" dirty="0" smtClean="0">
                <a:solidFill>
                  <a:srgbClr val="0070C0"/>
                </a:solidFill>
              </a:rPr>
              <a:t>Images </a:t>
            </a:r>
            <a:r>
              <a:rPr lang="en-US" sz="1000" dirty="0">
                <a:solidFill>
                  <a:srgbClr val="0070C0"/>
                </a:solidFill>
              </a:rPr>
              <a:t>from </a:t>
            </a:r>
            <a:r>
              <a:rPr lang="en-IN" sz="1000" dirty="0">
                <a:solidFill>
                  <a:srgbClr val="0070C0"/>
                </a:solidFill>
              </a:rPr>
              <a:t>https://www.energymatters.com.au/energy-efficiency/smart-home-automation/</a:t>
            </a:r>
          </a:p>
          <a:p>
            <a:endParaRPr lang="en-IN" sz="1000" dirty="0">
              <a:solidFill>
                <a:srgbClr val="0070C0"/>
              </a:solidFill>
            </a:endParaRPr>
          </a:p>
          <a:p>
            <a:endParaRPr lang="en-IN" sz="1000" dirty="0">
              <a:solidFill>
                <a:srgbClr val="0070C0"/>
              </a:solidFill>
            </a:endParaRPr>
          </a:p>
        </p:txBody>
      </p:sp>
    </p:spTree>
    <p:extLst>
      <p:ext uri="{BB962C8B-B14F-4D97-AF65-F5344CB8AC3E}">
        <p14:creationId xmlns:p14="http://schemas.microsoft.com/office/powerpoint/2010/main" val="3235688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2" y="453572"/>
            <a:ext cx="4419975" cy="646331"/>
          </a:xfrm>
          <a:prstGeom prst="rect">
            <a:avLst/>
          </a:prstGeom>
          <a:noFill/>
        </p:spPr>
        <p:txBody>
          <a:bodyPr wrap="squar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What do you need ?</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20162000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324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3212739"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Block Diagram</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pSp>
        <p:nvGrpSpPr>
          <p:cNvPr id="5" name="Group 4"/>
          <p:cNvGrpSpPr/>
          <p:nvPr/>
        </p:nvGrpSpPr>
        <p:grpSpPr>
          <a:xfrm>
            <a:off x="1517073" y="2010747"/>
            <a:ext cx="9066951" cy="2859834"/>
            <a:chOff x="1517073" y="2010747"/>
            <a:chExt cx="9066951" cy="2859834"/>
          </a:xfrm>
        </p:grpSpPr>
        <p:sp>
          <p:nvSpPr>
            <p:cNvPr id="8" name="Rectangle 7"/>
            <p:cNvSpPr/>
            <p:nvPr/>
          </p:nvSpPr>
          <p:spPr>
            <a:xfrm>
              <a:off x="4948331" y="2920482"/>
              <a:ext cx="1026368" cy="1819469"/>
            </a:xfrm>
            <a:prstGeom prst="rect">
              <a:avLst/>
            </a:prstGeom>
            <a:solidFill>
              <a:srgbClr val="F6B89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solidFill>
                    <a:srgbClr val="494949"/>
                  </a:solidFill>
                  <a:latin typeface="Roboto" panose="02000000000000000000" pitchFamily="2" charset="0"/>
                  <a:ea typeface="Roboto" panose="02000000000000000000" pitchFamily="2" charset="0"/>
                </a:rPr>
                <a:t>ESP32</a:t>
              </a:r>
              <a:endParaRPr lang="en-IN" dirty="0">
                <a:solidFill>
                  <a:srgbClr val="494949"/>
                </a:solidFill>
                <a:latin typeface="Roboto" panose="02000000000000000000" pitchFamily="2" charset="0"/>
                <a:ea typeface="Roboto" panose="02000000000000000000" pitchFamily="2" charset="0"/>
              </a:endParaRPr>
            </a:p>
          </p:txBody>
        </p:sp>
        <p:sp>
          <p:nvSpPr>
            <p:cNvPr id="9" name="Rectangle 8"/>
            <p:cNvSpPr/>
            <p:nvPr/>
          </p:nvSpPr>
          <p:spPr>
            <a:xfrm>
              <a:off x="7952791" y="3382346"/>
              <a:ext cx="867747" cy="895739"/>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94949"/>
                  </a:solidFill>
                  <a:latin typeface="Roboto" panose="02000000000000000000" pitchFamily="2" charset="0"/>
                  <a:ea typeface="Roboto" panose="02000000000000000000" pitchFamily="2" charset="0"/>
                </a:rPr>
                <a:t>Relay</a:t>
              </a:r>
              <a:endParaRPr lang="en-IN" dirty="0">
                <a:solidFill>
                  <a:srgbClr val="494949"/>
                </a:solidFill>
                <a:latin typeface="Roboto" panose="02000000000000000000" pitchFamily="2" charset="0"/>
                <a:ea typeface="Roboto" panose="02000000000000000000" pitchFamily="2" charset="0"/>
              </a:endParaRPr>
            </a:p>
          </p:txBody>
        </p:sp>
        <p:sp>
          <p:nvSpPr>
            <p:cNvPr id="12" name="Rounded Rectangle 11"/>
            <p:cNvSpPr/>
            <p:nvPr/>
          </p:nvSpPr>
          <p:spPr>
            <a:xfrm>
              <a:off x="4701070" y="2010747"/>
              <a:ext cx="1520890" cy="646146"/>
            </a:xfrm>
            <a:prstGeom prst="roundRect">
              <a:avLst/>
            </a:prstGeom>
            <a:solidFill>
              <a:srgbClr val="F6B8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94949"/>
                  </a:solidFill>
                  <a:latin typeface="Roboto" panose="02000000000000000000" pitchFamily="2" charset="0"/>
                  <a:ea typeface="Roboto" panose="02000000000000000000" pitchFamily="2" charset="0"/>
                </a:rPr>
                <a:t>Power Supply</a:t>
              </a:r>
              <a:endParaRPr lang="en-IN" dirty="0">
                <a:solidFill>
                  <a:srgbClr val="494949"/>
                </a:solidFill>
                <a:latin typeface="Roboto" panose="02000000000000000000" pitchFamily="2" charset="0"/>
                <a:ea typeface="Roboto" panose="02000000000000000000" pitchFamily="2" charset="0"/>
              </a:endParaRPr>
            </a:p>
          </p:txBody>
        </p:sp>
        <p:cxnSp>
          <p:nvCxnSpPr>
            <p:cNvPr id="14" name="Straight Arrow Connector 13"/>
            <p:cNvCxnSpPr>
              <a:stCxn id="12" idx="2"/>
              <a:endCxn id="8" idx="0"/>
            </p:cNvCxnSpPr>
            <p:nvPr/>
          </p:nvCxnSpPr>
          <p:spPr>
            <a:xfrm>
              <a:off x="5461515" y="2656893"/>
              <a:ext cx="0" cy="26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p:cNvCxnSpPr>
            <p:nvPr/>
          </p:nvCxnSpPr>
          <p:spPr>
            <a:xfrm flipV="1">
              <a:off x="8820538" y="3830215"/>
              <a:ext cx="363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184432" y="3149080"/>
              <a:ext cx="1399592" cy="136227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94949"/>
                  </a:solidFill>
                  <a:latin typeface="Roboto" panose="02000000000000000000" pitchFamily="2" charset="0"/>
                  <a:ea typeface="Roboto" panose="02000000000000000000" pitchFamily="2" charset="0"/>
                </a:rPr>
                <a:t>Appliance</a:t>
              </a:r>
              <a:endParaRPr lang="en-IN" dirty="0">
                <a:solidFill>
                  <a:srgbClr val="494949"/>
                </a:solidFill>
                <a:latin typeface="Roboto" panose="02000000000000000000" pitchFamily="2" charset="0"/>
                <a:ea typeface="Roboto" panose="02000000000000000000" pitchFamily="2" charset="0"/>
              </a:endParaRPr>
            </a:p>
          </p:txBody>
        </p:sp>
        <p:sp>
          <p:nvSpPr>
            <p:cNvPr id="18" name="Rounded Rectangle 17"/>
            <p:cNvSpPr/>
            <p:nvPr/>
          </p:nvSpPr>
          <p:spPr>
            <a:xfrm>
              <a:off x="1517073" y="2789849"/>
              <a:ext cx="1294552" cy="2080732"/>
            </a:xfrm>
            <a:prstGeom prst="roundRect">
              <a:avLst/>
            </a:prstGeom>
            <a:solidFill>
              <a:srgbClr val="F6B8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494949"/>
                  </a:solidFill>
                  <a:latin typeface="Roboto" panose="02000000000000000000" pitchFamily="2" charset="0"/>
                  <a:ea typeface="Roboto" panose="02000000000000000000" pitchFamily="2" charset="0"/>
                </a:rPr>
                <a:t>Mobile App</a:t>
              </a:r>
            </a:p>
            <a:p>
              <a:pPr algn="ctr"/>
              <a:r>
                <a:rPr lang="en-IN" dirty="0">
                  <a:solidFill>
                    <a:srgbClr val="494949"/>
                  </a:solidFill>
                  <a:latin typeface="Roboto" panose="02000000000000000000" pitchFamily="2" charset="0"/>
                  <a:ea typeface="Roboto" panose="02000000000000000000" pitchFamily="2" charset="0"/>
                </a:rPr>
                <a:t>o</a:t>
              </a:r>
              <a:r>
                <a:rPr lang="en-IN" dirty="0" smtClean="0">
                  <a:solidFill>
                    <a:srgbClr val="494949"/>
                  </a:solidFill>
                  <a:latin typeface="Roboto" panose="02000000000000000000" pitchFamily="2" charset="0"/>
                  <a:ea typeface="Roboto" panose="02000000000000000000" pitchFamily="2" charset="0"/>
                </a:rPr>
                <a:t>r </a:t>
              </a:r>
            </a:p>
            <a:p>
              <a:pPr algn="ctr"/>
              <a:r>
                <a:rPr lang="en-IN" dirty="0" smtClean="0">
                  <a:solidFill>
                    <a:srgbClr val="494949"/>
                  </a:solidFill>
                  <a:latin typeface="Roboto" panose="02000000000000000000" pitchFamily="2" charset="0"/>
                  <a:ea typeface="Roboto" panose="02000000000000000000" pitchFamily="2" charset="0"/>
                </a:rPr>
                <a:t>Webpage</a:t>
              </a:r>
              <a:endParaRPr lang="en-IN" dirty="0">
                <a:solidFill>
                  <a:srgbClr val="494949"/>
                </a:solidFill>
                <a:latin typeface="Roboto" panose="02000000000000000000" pitchFamily="2" charset="0"/>
                <a:ea typeface="Roboto" panose="02000000000000000000" pitchFamily="2" charset="0"/>
              </a:endParaRPr>
            </a:p>
          </p:txBody>
        </p:sp>
        <p:cxnSp>
          <p:nvCxnSpPr>
            <p:cNvPr id="36" name="Straight Arrow Connector 35"/>
            <p:cNvCxnSpPr/>
            <p:nvPr/>
          </p:nvCxnSpPr>
          <p:spPr>
            <a:xfrm flipH="1">
              <a:off x="2811625" y="4394718"/>
              <a:ext cx="213670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11625" y="3275044"/>
              <a:ext cx="213670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9" idx="1"/>
            </p:cNvCxnSpPr>
            <p:nvPr/>
          </p:nvCxnSpPr>
          <p:spPr>
            <a:xfrm>
              <a:off x="5974699" y="3830215"/>
              <a:ext cx="1978092"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78155" y="2920482"/>
              <a:ext cx="923731" cy="369332"/>
            </a:xfrm>
            <a:prstGeom prst="rect">
              <a:avLst/>
            </a:prstGeom>
            <a:noFill/>
          </p:spPr>
          <p:txBody>
            <a:bodyPr wrap="square" rtlCol="0">
              <a:spAutoFit/>
            </a:bodyPr>
            <a:lstStyle/>
            <a:p>
              <a:r>
                <a:rPr lang="en-IN" dirty="0" smtClean="0">
                  <a:solidFill>
                    <a:srgbClr val="494949"/>
                  </a:solidFill>
                  <a:latin typeface="Roboto" panose="02000000000000000000" pitchFamily="2" charset="0"/>
                  <a:ea typeface="Roboto" panose="02000000000000000000" pitchFamily="2" charset="0"/>
                </a:rPr>
                <a:t>Data</a:t>
              </a:r>
              <a:endParaRPr lang="en-IN" dirty="0">
                <a:solidFill>
                  <a:srgbClr val="494949"/>
                </a:solidFill>
                <a:latin typeface="Roboto" panose="02000000000000000000" pitchFamily="2" charset="0"/>
                <a:ea typeface="Roboto" panose="02000000000000000000" pitchFamily="2" charset="0"/>
              </a:endParaRPr>
            </a:p>
          </p:txBody>
        </p:sp>
        <p:sp>
          <p:nvSpPr>
            <p:cNvPr id="19" name="TextBox 18"/>
            <p:cNvSpPr txBox="1"/>
            <p:nvPr/>
          </p:nvSpPr>
          <p:spPr>
            <a:xfrm>
              <a:off x="3278155" y="4025386"/>
              <a:ext cx="923731" cy="369332"/>
            </a:xfrm>
            <a:prstGeom prst="rect">
              <a:avLst/>
            </a:prstGeom>
            <a:noFill/>
          </p:spPr>
          <p:txBody>
            <a:bodyPr wrap="square" rtlCol="0">
              <a:spAutoFit/>
            </a:bodyPr>
            <a:lstStyle/>
            <a:p>
              <a:r>
                <a:rPr lang="en-IN" dirty="0" smtClean="0">
                  <a:solidFill>
                    <a:srgbClr val="494949"/>
                  </a:solidFill>
                  <a:latin typeface="Roboto" panose="02000000000000000000" pitchFamily="2" charset="0"/>
                  <a:ea typeface="Roboto" panose="02000000000000000000" pitchFamily="2" charset="0"/>
                </a:rPr>
                <a:t>Data</a:t>
              </a:r>
              <a:endParaRPr lang="en-IN" dirty="0">
                <a:solidFill>
                  <a:srgbClr val="494949"/>
                </a:solidFill>
                <a:latin typeface="Roboto" panose="02000000000000000000" pitchFamily="2" charset="0"/>
                <a:ea typeface="Roboto" panose="02000000000000000000" pitchFamily="2" charset="0"/>
              </a:endParaRPr>
            </a:p>
          </p:txBody>
        </p:sp>
        <p:sp>
          <p:nvSpPr>
            <p:cNvPr id="20" name="TextBox 19"/>
            <p:cNvSpPr txBox="1"/>
            <p:nvPr/>
          </p:nvSpPr>
          <p:spPr>
            <a:xfrm>
              <a:off x="6567196" y="3465547"/>
              <a:ext cx="923731" cy="369332"/>
            </a:xfrm>
            <a:prstGeom prst="rect">
              <a:avLst/>
            </a:prstGeom>
            <a:noFill/>
          </p:spPr>
          <p:txBody>
            <a:bodyPr wrap="square" rtlCol="0">
              <a:spAutoFit/>
            </a:bodyPr>
            <a:lstStyle/>
            <a:p>
              <a:r>
                <a:rPr lang="en-IN" dirty="0" smtClean="0">
                  <a:solidFill>
                    <a:srgbClr val="494949"/>
                  </a:solidFill>
                  <a:latin typeface="Roboto" panose="02000000000000000000" pitchFamily="2" charset="0"/>
                  <a:ea typeface="Roboto" panose="02000000000000000000" pitchFamily="2" charset="0"/>
                </a:rPr>
                <a:t>Trigger</a:t>
              </a:r>
              <a:endParaRPr lang="en-IN" dirty="0">
                <a:solidFill>
                  <a:srgbClr val="494949"/>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13483122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738" y="1825625"/>
            <a:ext cx="8725772" cy="6858000"/>
          </a:xfrm>
          <a:prstGeom prst="rect">
            <a:avLst/>
          </a:prstGeom>
        </p:spPr>
      </p:pic>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572866"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ESP32</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p:cNvSpPr>
            <a:spLocks noGrp="1"/>
          </p:cNvSpPr>
          <p:nvPr>
            <p:ph idx="1"/>
          </p:nvPr>
        </p:nvSpPr>
        <p:spPr>
          <a:xfrm>
            <a:off x="838200" y="1825625"/>
            <a:ext cx="10515600" cy="4892416"/>
          </a:xfrm>
        </p:spPr>
        <p:txBody>
          <a:bodyPr>
            <a:normAutofit/>
          </a:bodyPr>
          <a:lstStyle/>
          <a:p>
            <a:pPr>
              <a:buClr>
                <a:schemeClr val="accent4">
                  <a:lumMod val="60000"/>
                  <a:lumOff val="40000"/>
                </a:schemeClr>
              </a:buClr>
            </a:pPr>
            <a:r>
              <a:rPr lang="en-IN" sz="1800" dirty="0" smtClean="0">
                <a:solidFill>
                  <a:srgbClr val="494949"/>
                </a:solidFill>
                <a:latin typeface="Roboto" panose="02000000000000000000" pitchFamily="2" charset="0"/>
                <a:ea typeface="Roboto" panose="02000000000000000000" pitchFamily="2" charset="0"/>
              </a:rPr>
              <a:t>Low Cost, low power SoC microcontroller</a:t>
            </a:r>
          </a:p>
          <a:p>
            <a:pPr>
              <a:buClr>
                <a:schemeClr val="accent4">
                  <a:lumMod val="60000"/>
                  <a:lumOff val="40000"/>
                </a:schemeClr>
              </a:buClr>
            </a:pPr>
            <a:r>
              <a:rPr lang="en-IN" sz="1800" dirty="0" smtClean="0">
                <a:solidFill>
                  <a:srgbClr val="494949"/>
                </a:solidFill>
                <a:latin typeface="Roboto" panose="02000000000000000000" pitchFamily="2" charset="0"/>
                <a:ea typeface="Roboto" panose="02000000000000000000" pitchFamily="2" charset="0"/>
              </a:rPr>
              <a:t>Integrated Wi-Fi and Bluetooth</a:t>
            </a:r>
          </a:p>
          <a:p>
            <a:pPr>
              <a:buClr>
                <a:schemeClr val="accent4">
                  <a:lumMod val="60000"/>
                  <a:lumOff val="40000"/>
                </a:schemeClr>
              </a:buClr>
            </a:pPr>
            <a:r>
              <a:rPr lang="en-IN" sz="1800" dirty="0" smtClean="0">
                <a:solidFill>
                  <a:srgbClr val="494949"/>
                </a:solidFill>
                <a:latin typeface="Roboto" panose="02000000000000000000" pitchFamily="2" charset="0"/>
                <a:ea typeface="Roboto" panose="02000000000000000000" pitchFamily="2" charset="0"/>
              </a:rPr>
              <a:t>Memory : 520 KiB SRAM</a:t>
            </a:r>
          </a:p>
          <a:p>
            <a:pPr>
              <a:buClr>
                <a:schemeClr val="accent4">
                  <a:lumMod val="60000"/>
                  <a:lumOff val="40000"/>
                </a:schemeClr>
              </a:buClr>
            </a:pPr>
            <a:r>
              <a:rPr lang="en-IN" sz="1800" dirty="0" smtClean="0">
                <a:solidFill>
                  <a:srgbClr val="494949"/>
                </a:solidFill>
                <a:latin typeface="Roboto" panose="02000000000000000000" pitchFamily="2" charset="0"/>
                <a:ea typeface="Roboto" panose="02000000000000000000" pitchFamily="2" charset="0"/>
              </a:rPr>
              <a:t>Power : 3.3V</a:t>
            </a:r>
          </a:p>
          <a:p>
            <a:pPr>
              <a:buClr>
                <a:schemeClr val="accent4">
                  <a:lumMod val="60000"/>
                  <a:lumOff val="40000"/>
                </a:schemeClr>
              </a:buClr>
            </a:pPr>
            <a:r>
              <a:rPr lang="en-IN" sz="1800" dirty="0" smtClean="0">
                <a:solidFill>
                  <a:srgbClr val="494949"/>
                </a:solidFill>
                <a:latin typeface="Roboto" panose="02000000000000000000" pitchFamily="2" charset="0"/>
                <a:ea typeface="Roboto" panose="02000000000000000000" pitchFamily="2" charset="0"/>
              </a:rPr>
              <a:t>Arduino IDE compatible</a:t>
            </a:r>
          </a:p>
          <a:p>
            <a:endParaRPr lang="en-IN" sz="1400" dirty="0" smtClean="0">
              <a:solidFill>
                <a:srgbClr val="494949"/>
              </a:solidFill>
              <a:latin typeface="Roboto" panose="02000000000000000000" pitchFamily="2" charset="0"/>
              <a:ea typeface="Roboto" panose="02000000000000000000" pitchFamily="2" charset="0"/>
            </a:endParaRPr>
          </a:p>
          <a:p>
            <a:endParaRPr lang="en-IN" sz="1400" dirty="0">
              <a:solidFill>
                <a:srgbClr val="494949"/>
              </a:solidFill>
              <a:latin typeface="Roboto" panose="02000000000000000000" pitchFamily="2" charset="0"/>
              <a:ea typeface="Roboto" panose="02000000000000000000" pitchFamily="2" charset="0"/>
            </a:endParaRPr>
          </a:p>
          <a:p>
            <a:endParaRPr lang="en-IN" sz="1400" dirty="0" smtClean="0">
              <a:solidFill>
                <a:srgbClr val="494949"/>
              </a:solidFill>
              <a:latin typeface="Roboto" panose="02000000000000000000" pitchFamily="2" charset="0"/>
              <a:ea typeface="Roboto" panose="02000000000000000000" pitchFamily="2" charset="0"/>
            </a:endParaRPr>
          </a:p>
          <a:p>
            <a:endParaRPr lang="en-IN" sz="1400" dirty="0">
              <a:solidFill>
                <a:srgbClr val="494949"/>
              </a:solidFill>
              <a:latin typeface="Roboto" panose="02000000000000000000" pitchFamily="2" charset="0"/>
              <a:ea typeface="Roboto" panose="02000000000000000000" pitchFamily="2" charset="0"/>
            </a:endParaRPr>
          </a:p>
          <a:p>
            <a:endParaRPr lang="en-IN" sz="1400" dirty="0" smtClean="0">
              <a:solidFill>
                <a:srgbClr val="494949"/>
              </a:solidFill>
              <a:latin typeface="Roboto" panose="02000000000000000000" pitchFamily="2" charset="0"/>
              <a:ea typeface="Roboto" panose="02000000000000000000" pitchFamily="2" charset="0"/>
            </a:endParaRPr>
          </a:p>
          <a:p>
            <a:endParaRPr lang="en-IN" sz="1400" dirty="0">
              <a:solidFill>
                <a:srgbClr val="494949"/>
              </a:solidFill>
              <a:latin typeface="Roboto" panose="02000000000000000000" pitchFamily="2" charset="0"/>
              <a:ea typeface="Roboto" panose="02000000000000000000" pitchFamily="2" charset="0"/>
            </a:endParaRPr>
          </a:p>
          <a:p>
            <a:endParaRPr lang="en-IN" sz="1400" dirty="0" smtClean="0">
              <a:solidFill>
                <a:srgbClr val="494949"/>
              </a:solidFill>
              <a:latin typeface="Roboto" panose="02000000000000000000" pitchFamily="2" charset="0"/>
              <a:ea typeface="Roboto" panose="02000000000000000000" pitchFamily="2" charset="0"/>
            </a:endParaRPr>
          </a:p>
          <a:p>
            <a:endParaRPr lang="en-IN" sz="1400" dirty="0">
              <a:solidFill>
                <a:srgbClr val="494949"/>
              </a:solidFill>
              <a:latin typeface="Roboto" panose="02000000000000000000" pitchFamily="2" charset="0"/>
              <a:ea typeface="Roboto" panose="02000000000000000000" pitchFamily="2" charset="0"/>
            </a:endParaRPr>
          </a:p>
          <a:p>
            <a:endParaRPr lang="en-IN" sz="1400" dirty="0" smtClean="0">
              <a:solidFill>
                <a:srgbClr val="494949"/>
              </a:solidFill>
              <a:latin typeface="Roboto" panose="02000000000000000000" pitchFamily="2" charset="0"/>
              <a:ea typeface="Roboto" panose="02000000000000000000" pitchFamily="2" charset="0"/>
            </a:endParaRPr>
          </a:p>
          <a:p>
            <a:endParaRPr lang="en-IN" sz="1400" dirty="0">
              <a:solidFill>
                <a:srgbClr val="494949"/>
              </a:solidFill>
              <a:latin typeface="Roboto" panose="02000000000000000000" pitchFamily="2" charset="0"/>
              <a:ea typeface="Roboto" panose="02000000000000000000" pitchFamily="2" charset="0"/>
            </a:endParaRPr>
          </a:p>
        </p:txBody>
      </p:sp>
      <p:sp>
        <p:nvSpPr>
          <p:cNvPr id="7" name="Rectangle 6"/>
          <p:cNvSpPr/>
          <p:nvPr/>
        </p:nvSpPr>
        <p:spPr>
          <a:xfrm>
            <a:off x="7051965" y="6611779"/>
            <a:ext cx="5506616" cy="246221"/>
          </a:xfrm>
          <a:prstGeom prst="rect">
            <a:avLst/>
          </a:prstGeom>
        </p:spPr>
        <p:txBody>
          <a:bodyPr wrap="square">
            <a:spAutoFit/>
          </a:bodyPr>
          <a:lstStyle/>
          <a:p>
            <a:r>
              <a:rPr lang="en-IN" sz="1000" dirty="0">
                <a:solidFill>
                  <a:srgbClr val="494949"/>
                </a:solidFill>
                <a:latin typeface="Roboto" panose="02000000000000000000" pitchFamily="2" charset="0"/>
                <a:ea typeface="Roboto" panose="02000000000000000000" pitchFamily="2" charset="0"/>
                <a:hlinkClick r:id="rId3"/>
              </a:rPr>
              <a:t>https://www.espressif.com/sites/default/files/documentation/esp32_datasheet_en.pdf</a:t>
            </a:r>
            <a:endParaRPr lang="en-IN" sz="1000" dirty="0">
              <a:solidFill>
                <a:srgbClr val="494949"/>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1342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340432"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Relay</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p:cNvSpPr>
            <a:spLocks noGrp="1"/>
          </p:cNvSpPr>
          <p:nvPr>
            <p:ph idx="1"/>
          </p:nvPr>
        </p:nvSpPr>
        <p:spPr>
          <a:xfrm>
            <a:off x="514895" y="1349040"/>
            <a:ext cx="10515600" cy="740293"/>
          </a:xfrm>
        </p:spPr>
        <p:txBody>
          <a:bodyPr>
            <a:normAutofit fontScale="92500" lnSpcReduction="10000"/>
          </a:bodyPr>
          <a:lstStyle/>
          <a:p>
            <a:r>
              <a:rPr lang="en-US" sz="1800" dirty="0">
                <a:solidFill>
                  <a:srgbClr val="494949"/>
                </a:solidFill>
                <a:latin typeface="Roboto" panose="02000000000000000000" pitchFamily="2" charset="0"/>
                <a:ea typeface="Roboto" panose="02000000000000000000" pitchFamily="2" charset="0"/>
              </a:rPr>
              <a:t>R</a:t>
            </a:r>
            <a:r>
              <a:rPr lang="en-US" sz="1800" dirty="0" smtClean="0">
                <a:solidFill>
                  <a:srgbClr val="494949"/>
                </a:solidFill>
                <a:latin typeface="Roboto" panose="02000000000000000000" pitchFamily="2" charset="0"/>
                <a:ea typeface="Roboto" panose="02000000000000000000" pitchFamily="2" charset="0"/>
              </a:rPr>
              <a:t>elay </a:t>
            </a:r>
            <a:r>
              <a:rPr lang="en-US" sz="1800" dirty="0">
                <a:solidFill>
                  <a:srgbClr val="494949"/>
                </a:solidFill>
                <a:latin typeface="Roboto" panose="02000000000000000000" pitchFamily="2" charset="0"/>
                <a:ea typeface="Roboto" panose="02000000000000000000" pitchFamily="2" charset="0"/>
              </a:rPr>
              <a:t>is a switch which controls (open </a:t>
            </a:r>
            <a:r>
              <a:rPr lang="en-US" sz="1800" dirty="0" smtClean="0">
                <a:solidFill>
                  <a:srgbClr val="494949"/>
                </a:solidFill>
                <a:latin typeface="Roboto" panose="02000000000000000000" pitchFamily="2" charset="0"/>
                <a:ea typeface="Roboto" panose="02000000000000000000" pitchFamily="2" charset="0"/>
              </a:rPr>
              <a:t>&amp; </a:t>
            </a:r>
            <a:r>
              <a:rPr lang="en-US" sz="1800" dirty="0">
                <a:solidFill>
                  <a:srgbClr val="494949"/>
                </a:solidFill>
                <a:latin typeface="Roboto" panose="02000000000000000000" pitchFamily="2" charset="0"/>
                <a:ea typeface="Roboto" panose="02000000000000000000" pitchFamily="2" charset="0"/>
              </a:rPr>
              <a:t>close) circuits electromechanically. The main operation of this device is to make or break contact with the help of a signal without any human involvement in order to switch it ON </a:t>
            </a:r>
            <a:r>
              <a:rPr lang="en-US" sz="1800" dirty="0" smtClean="0">
                <a:solidFill>
                  <a:srgbClr val="494949"/>
                </a:solidFill>
                <a:latin typeface="Roboto" panose="02000000000000000000" pitchFamily="2" charset="0"/>
                <a:ea typeface="Roboto" panose="02000000000000000000" pitchFamily="2" charset="0"/>
              </a:rPr>
              <a:t>or OFF.</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28820"/>
            <a:ext cx="5385318" cy="217820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7116" y="2684489"/>
            <a:ext cx="3301871" cy="2866871"/>
          </a:xfrm>
          <a:prstGeom prst="rect">
            <a:avLst/>
          </a:prstGeom>
        </p:spPr>
      </p:pic>
      <p:sp>
        <p:nvSpPr>
          <p:cNvPr id="6" name="Rectangle 5"/>
          <p:cNvSpPr/>
          <p:nvPr/>
        </p:nvSpPr>
        <p:spPr>
          <a:xfrm>
            <a:off x="7737765" y="6611779"/>
            <a:ext cx="5506616" cy="246221"/>
          </a:xfrm>
          <a:prstGeom prst="rect">
            <a:avLst/>
          </a:prstGeom>
        </p:spPr>
        <p:txBody>
          <a:bodyPr wrap="square">
            <a:spAutoFit/>
          </a:bodyPr>
          <a:lstStyle/>
          <a:p>
            <a:r>
              <a:rPr lang="en-US" sz="1000" dirty="0">
                <a:latin typeface="Roboto" panose="02000000000000000000" pitchFamily="2" charset="0"/>
                <a:ea typeface="Roboto" panose="02000000000000000000" pitchFamily="2" charset="0"/>
                <a:hlinkClick r:id="rId4"/>
              </a:rPr>
              <a:t>https://circuitdigest.com/article/relay-working-types-operation-applications</a:t>
            </a:r>
            <a:endParaRPr lang="en-US"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266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3411511"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Circuit Diagram</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AutoShape 2" descr="Image result for rel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Content Placeholder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34248" y="1359907"/>
            <a:ext cx="3723504" cy="5282774"/>
          </a:xfrm>
        </p:spPr>
      </p:pic>
      <p:pic>
        <p:nvPicPr>
          <p:cNvPr id="13" name="Content Placeholder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2995" y="1172907"/>
            <a:ext cx="4226011" cy="5656774"/>
          </a:xfrm>
          <a:prstGeom prst="rect">
            <a:avLst/>
          </a:prstGeom>
        </p:spPr>
      </p:pic>
    </p:spTree>
    <p:extLst>
      <p:ext uri="{BB962C8B-B14F-4D97-AF65-F5344CB8AC3E}">
        <p14:creationId xmlns:p14="http://schemas.microsoft.com/office/powerpoint/2010/main" val="36725286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6782626"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Configure ESP32 in Arduino IDE</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25047505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0371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35152" y="3075057"/>
            <a:ext cx="3921696" cy="707886"/>
          </a:xfrm>
          <a:prstGeom prst="rect">
            <a:avLst/>
          </a:prstGeom>
          <a:noFill/>
        </p:spPr>
        <p:txBody>
          <a:bodyPr wrap="square" rtlCol="0">
            <a:spAutoFit/>
          </a:bodyPr>
          <a:lstStyle/>
          <a:p>
            <a:pPr algn="ctr">
              <a:buClr>
                <a:srgbClr val="FAC22B"/>
              </a:buClr>
            </a:pPr>
            <a:r>
              <a:rPr lang="en-US" sz="4000" b="1" dirty="0" smtClean="0">
                <a:solidFill>
                  <a:srgbClr val="494949"/>
                </a:solidFill>
                <a:latin typeface="Roboto" panose="02000000000000000000" pitchFamily="2" charset="0"/>
                <a:ea typeface="Roboto" panose="02000000000000000000" pitchFamily="2" charset="0"/>
                <a:cs typeface="Roboto" panose="02000000000000000000" pitchFamily="2" charset="0"/>
              </a:rPr>
              <a:t>Do as Directed</a:t>
            </a:r>
            <a:endParaRPr lang="en-US" sz="40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09996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2921762"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UI for Webpage</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AutoShape 2" descr="Image result for rel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1" y="1649033"/>
            <a:ext cx="6096000" cy="4704522"/>
          </a:xfrm>
        </p:spPr>
      </p:pic>
    </p:spTree>
    <p:extLst>
      <p:ext uri="{BB962C8B-B14F-4D97-AF65-F5344CB8AC3E}">
        <p14:creationId xmlns:p14="http://schemas.microsoft.com/office/powerpoint/2010/main" val="2199421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85510" y="1532224"/>
            <a:ext cx="1911927" cy="3170099"/>
          </a:xfrm>
          <a:prstGeom prst="rect">
            <a:avLst/>
          </a:prstGeom>
          <a:noFill/>
        </p:spPr>
        <p:txBody>
          <a:bodyPr wrap="square" rtlCol="0">
            <a:spAutoFit/>
          </a:bodyPr>
          <a:lstStyle/>
          <a:p>
            <a:r>
              <a:rPr lang="en-US" sz="20000" b="1" dirty="0" smtClean="0">
                <a:solidFill>
                  <a:srgbClr val="494949"/>
                </a:solidFill>
                <a:latin typeface="Roboto" panose="02000000000000000000" pitchFamily="2" charset="0"/>
                <a:ea typeface="Roboto" panose="02000000000000000000" pitchFamily="2" charset="0"/>
                <a:cs typeface="Roboto" panose="02000000000000000000" pitchFamily="2" charset="0"/>
              </a:rPr>
              <a:t>?</a:t>
            </a:r>
            <a:endParaRPr lang="en-IN" sz="200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87835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4968155"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What is Internet of Things?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3970318"/>
          </a:xfrm>
          <a:prstGeom prst="rect">
            <a:avLst/>
          </a:prstGeom>
          <a:noFill/>
        </p:spPr>
        <p:txBody>
          <a:bodyPr wrap="square" rtlCol="0">
            <a:spAutoFit/>
          </a:bodyPr>
          <a:lstStyle/>
          <a:p>
            <a:pPr>
              <a:lnSpc>
                <a:spcPct val="125000"/>
              </a:lnSpc>
            </a:pPr>
            <a:r>
              <a:rPr lang="en-US" dirty="0" smtClean="0">
                <a:solidFill>
                  <a:srgbClr val="494949"/>
                </a:solidFill>
                <a:latin typeface="Roboto" panose="02000000000000000000"/>
                <a:ea typeface="MS Gothic" panose="020B0609070205080204" pitchFamily="49" charset="-128"/>
                <a:cs typeface="Roboto" panose="02000000000000000000" pitchFamily="2" charset="0"/>
              </a:rPr>
              <a:t>As the name suggest </a:t>
            </a:r>
            <a:r>
              <a:rPr lang="en-US" dirty="0" smtClean="0">
                <a:solidFill>
                  <a:srgbClr val="FBC52E"/>
                </a:solidFill>
                <a:latin typeface="Roboto" panose="02000000000000000000"/>
                <a:ea typeface="Roboto" panose="02000000000000000000" pitchFamily="2" charset="0"/>
                <a:cs typeface="Roboto" panose="02000000000000000000" pitchFamily="2" charset="0"/>
              </a:rPr>
              <a:t>Inter Connectivity of various things or devices using various network and application layer </a:t>
            </a:r>
            <a:r>
              <a:rPr lang="en-US" dirty="0" smtClean="0">
                <a:solidFill>
                  <a:srgbClr val="5D5D5D"/>
                </a:solidFill>
                <a:latin typeface="Roboto" panose="02000000000000000000"/>
                <a:ea typeface="Roboto" panose="02000000000000000000" pitchFamily="2" charset="0"/>
                <a:cs typeface="Roboto" panose="02000000000000000000" pitchFamily="2" charset="0"/>
              </a:rPr>
              <a:t>protocols</a:t>
            </a:r>
            <a:r>
              <a:rPr lang="en-US" dirty="0" smtClean="0">
                <a:solidFill>
                  <a:srgbClr val="494949"/>
                </a:solidFill>
                <a:latin typeface="Roboto" panose="02000000000000000000"/>
                <a:ea typeface="Roboto" panose="02000000000000000000" pitchFamily="2" charset="0"/>
                <a:cs typeface="Roboto" panose="02000000000000000000" pitchFamily="2" charset="0"/>
              </a:rPr>
              <a:t> </a:t>
            </a:r>
          </a:p>
          <a:p>
            <a:pPr>
              <a:lnSpc>
                <a:spcPct val="125000"/>
              </a:lnSpc>
            </a:pPr>
            <a:endParaRPr lang="en-US" dirty="0">
              <a:solidFill>
                <a:srgbClr val="494949"/>
              </a:solidFill>
              <a:latin typeface="Roboto" panose="02000000000000000000"/>
              <a:ea typeface="Roboto" panose="02000000000000000000" pitchFamily="2" charset="0"/>
              <a:cs typeface="Roboto" panose="02000000000000000000" pitchFamily="2" charset="0"/>
            </a:endParaRPr>
          </a:p>
          <a:p>
            <a:pPr>
              <a:lnSpc>
                <a:spcPct val="125000"/>
              </a:lnSpc>
            </a:pPr>
            <a:r>
              <a:rPr lang="en-US" b="1" dirty="0" smtClean="0">
                <a:solidFill>
                  <a:srgbClr val="494949"/>
                </a:solidFill>
                <a:latin typeface="Roboto" panose="02000000000000000000"/>
                <a:ea typeface="MS Gothic" panose="020B0609070205080204" pitchFamily="49" charset="-128"/>
                <a:cs typeface="Roboto" panose="02000000000000000000" pitchFamily="2" charset="0"/>
              </a:rPr>
              <a:t>Definition</a:t>
            </a:r>
            <a:r>
              <a:rPr lang="en-US" b="1" dirty="0" smtClean="0">
                <a:solidFill>
                  <a:srgbClr val="494949"/>
                </a:solidFill>
                <a:latin typeface="Roboto" panose="02000000000000000000"/>
                <a:ea typeface="Roboto" panose="02000000000000000000" pitchFamily="2" charset="0"/>
                <a:cs typeface="Roboto" panose="02000000000000000000" pitchFamily="2" charset="0"/>
              </a:rPr>
              <a:t>:</a:t>
            </a:r>
          </a:p>
          <a:p>
            <a:pPr>
              <a:lnSpc>
                <a:spcPct val="125000"/>
              </a:lnSpc>
            </a:pPr>
            <a:r>
              <a:rPr lang="en-US" dirty="0">
                <a:solidFill>
                  <a:srgbClr val="494949"/>
                </a:solidFill>
                <a:latin typeface="Roboto" panose="02000000000000000000"/>
              </a:rPr>
              <a:t>The </a:t>
            </a:r>
            <a:r>
              <a:rPr lang="en-US" dirty="0">
                <a:solidFill>
                  <a:srgbClr val="FBC52E"/>
                </a:solidFill>
                <a:latin typeface="Roboto" panose="02000000000000000000"/>
              </a:rPr>
              <a:t>Internet of Things (IoT) </a:t>
            </a:r>
            <a:r>
              <a:rPr lang="en-US" dirty="0">
                <a:solidFill>
                  <a:srgbClr val="494949"/>
                </a:solidFill>
                <a:latin typeface="Roboto" panose="02000000000000000000"/>
              </a:rPr>
              <a:t>is the network of physical objects-devices, vehicles, buildings and other items embedded with electronics, software, sensors, and network connectivity-that enables these objects to collect and exchange data.</a:t>
            </a:r>
          </a:p>
          <a:p>
            <a:pPr>
              <a:lnSpc>
                <a:spcPct val="125000"/>
              </a:lnSpc>
            </a:pPr>
            <a:endParaRPr lang="en-US" dirty="0" smtClean="0">
              <a:solidFill>
                <a:srgbClr val="494949"/>
              </a:solidFill>
              <a:latin typeface="Roboto" panose="02000000000000000000"/>
              <a:ea typeface="Roboto" panose="02000000000000000000" pitchFamily="2" charset="0"/>
              <a:cs typeface="Roboto" panose="02000000000000000000" pitchFamily="2" charset="0"/>
            </a:endParaRPr>
          </a:p>
          <a:p>
            <a:r>
              <a:rPr lang="en-US" dirty="0" smtClean="0">
                <a:solidFill>
                  <a:srgbClr val="494949"/>
                </a:solidFill>
                <a:latin typeface="Roboto" panose="02000000000000000000"/>
              </a:rPr>
              <a:t>A </a:t>
            </a:r>
            <a:r>
              <a:rPr lang="en-US" dirty="0">
                <a:solidFill>
                  <a:srgbClr val="494949"/>
                </a:solidFill>
                <a:latin typeface="Roboto" panose="02000000000000000000"/>
              </a:rPr>
              <a:t>thing, in the Internet of Things, can be a person with a heart monitor implant, a farm animal with </a:t>
            </a:r>
            <a:r>
              <a:rPr lang="en-US" dirty="0" smtClean="0">
                <a:solidFill>
                  <a:srgbClr val="494949"/>
                </a:solidFill>
                <a:latin typeface="Roboto" panose="02000000000000000000"/>
              </a:rPr>
              <a:t>a biochip </a:t>
            </a:r>
            <a:r>
              <a:rPr lang="en-US" dirty="0">
                <a:solidFill>
                  <a:srgbClr val="494949"/>
                </a:solidFill>
                <a:latin typeface="Roboto" panose="02000000000000000000"/>
              </a:rPr>
              <a:t>transponder, an automobile that has built-in sensors to alert the driver when tire pressure is low </a:t>
            </a:r>
            <a:r>
              <a:rPr lang="en-US" dirty="0" smtClean="0">
                <a:solidFill>
                  <a:srgbClr val="494949"/>
                </a:solidFill>
                <a:latin typeface="Roboto" panose="02000000000000000000"/>
              </a:rPr>
              <a:t>- </a:t>
            </a:r>
            <a:r>
              <a:rPr lang="en-US" dirty="0">
                <a:solidFill>
                  <a:srgbClr val="494949"/>
                </a:solidFill>
                <a:latin typeface="Roboto" panose="02000000000000000000"/>
              </a:rPr>
              <a:t>or any other natural or man-made object that can be assigned an IP address and provided with </a:t>
            </a:r>
            <a:r>
              <a:rPr lang="en-US" dirty="0" smtClean="0">
                <a:solidFill>
                  <a:srgbClr val="494949"/>
                </a:solidFill>
                <a:latin typeface="Roboto" panose="02000000000000000000"/>
              </a:rPr>
              <a:t>the ability </a:t>
            </a:r>
            <a:r>
              <a:rPr lang="en-US" dirty="0">
                <a:solidFill>
                  <a:srgbClr val="494949"/>
                </a:solidFill>
                <a:latin typeface="Roboto" panose="02000000000000000000"/>
              </a:rPr>
              <a:t>to transfer data over a network</a:t>
            </a:r>
            <a:r>
              <a:rPr lang="en-US" dirty="0" smtClean="0">
                <a:solidFill>
                  <a:srgbClr val="494949"/>
                </a:solidFill>
                <a:latin typeface="Roboto" panose="02000000000000000000"/>
              </a:rPr>
              <a:t>.</a:t>
            </a:r>
            <a:endParaRPr lang="en-US" dirty="0" smtClean="0">
              <a:solidFill>
                <a:srgbClr val="494949"/>
              </a:solidFill>
              <a:latin typeface="Roboto" panose="0200000000000000000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7921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16420B5-6534-7A41-B073-A9EFD49F707F}"/>
              </a:ext>
            </a:extLst>
          </p:cNvPr>
          <p:cNvPicPr>
            <a:picLocks noChangeAspect="1"/>
          </p:cNvPicPr>
          <p:nvPr/>
        </p:nvPicPr>
        <p:blipFill>
          <a:blip r:embed="rId2"/>
          <a:stretch>
            <a:fillRect/>
          </a:stretch>
        </p:blipFill>
        <p:spPr>
          <a:xfrm>
            <a:off x="8172593" y="5898744"/>
            <a:ext cx="3783471" cy="785639"/>
          </a:xfrm>
          <a:prstGeom prst="rect">
            <a:avLst/>
          </a:prstGeom>
        </p:spPr>
      </p:pic>
      <p:cxnSp>
        <p:nvCxnSpPr>
          <p:cNvPr id="5" name="Straight Connector 4"/>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30523" y="453572"/>
            <a:ext cx="2428870"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Contact us</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p:cNvSpPr txBox="1"/>
          <p:nvPr/>
        </p:nvSpPr>
        <p:spPr>
          <a:xfrm>
            <a:off x="514895" y="1345481"/>
            <a:ext cx="8513738" cy="5109091"/>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smtClean="0">
                <a:solidFill>
                  <a:srgbClr val="494949"/>
                </a:solidFill>
                <a:latin typeface="Roboto" panose="02000000000000000000" pitchFamily="2" charset="0"/>
                <a:ea typeface="Roboto" panose="02000000000000000000" pitchFamily="2" charset="0"/>
              </a:rPr>
              <a:t>OpenCorner.io</a:t>
            </a:r>
          </a:p>
          <a:p>
            <a:pPr fontAlgn="base"/>
            <a:r>
              <a:rPr lang="en-US" dirty="0">
                <a:solidFill>
                  <a:srgbClr val="494949"/>
                </a:solidFill>
                <a:latin typeface="Roboto" panose="02000000000000000000" pitchFamily="2" charset="0"/>
                <a:ea typeface="Roboto" panose="02000000000000000000" pitchFamily="2" charset="0"/>
              </a:rPr>
              <a:t> </a:t>
            </a:r>
            <a:r>
              <a:rPr lang="en-US" dirty="0" smtClean="0">
                <a:solidFill>
                  <a:srgbClr val="494949"/>
                </a:solidFill>
                <a:latin typeface="Roboto" panose="02000000000000000000" pitchFamily="2" charset="0"/>
                <a:ea typeface="Roboto" panose="02000000000000000000" pitchFamily="2" charset="0"/>
              </a:rPr>
              <a:t>    +91 99786 59443</a:t>
            </a:r>
          </a:p>
          <a:p>
            <a:pPr fontAlgn="base"/>
            <a:endParaRPr lang="en-US" dirty="0" smtClean="0">
              <a:solidFill>
                <a:srgbClr val="494949"/>
              </a:solidFill>
              <a:latin typeface="Roboto" panose="02000000000000000000" pitchFamily="2" charset="0"/>
              <a:ea typeface="Roboto" panose="02000000000000000000" pitchFamily="2" charset="0"/>
            </a:endParaRPr>
          </a:p>
          <a:p>
            <a:pPr marL="285750" indent="-285750" fontAlgn="base">
              <a:buFont typeface="Wingdings" panose="05000000000000000000" pitchFamily="2" charset="2"/>
              <a:buChar char="q"/>
            </a:pPr>
            <a:r>
              <a:rPr lang="en-US" dirty="0" smtClean="0">
                <a:solidFill>
                  <a:srgbClr val="494949"/>
                </a:solidFill>
                <a:latin typeface="Roboto" panose="02000000000000000000" pitchFamily="2" charset="0"/>
                <a:ea typeface="Roboto" panose="02000000000000000000" pitchFamily="2" charset="0"/>
              </a:rPr>
              <a:t>Bhavesh Valand (Digital Head)</a:t>
            </a:r>
            <a:endParaRPr lang="en-US" dirty="0" smtClean="0">
              <a:solidFill>
                <a:srgbClr val="494949"/>
              </a:solidFill>
              <a:latin typeface="Roboto" panose="02000000000000000000" pitchFamily="2" charset="0"/>
              <a:ea typeface="Roboto" panose="02000000000000000000" pitchFamily="2" charset="0"/>
            </a:endParaRPr>
          </a:p>
          <a:p>
            <a:pPr fontAlgn="base"/>
            <a:r>
              <a:rPr lang="en-US" dirty="0" smtClean="0">
                <a:solidFill>
                  <a:srgbClr val="494949"/>
                </a:solidFill>
                <a:latin typeface="Roboto" panose="02000000000000000000" pitchFamily="2" charset="0"/>
                <a:ea typeface="Roboto" panose="02000000000000000000" pitchFamily="2" charset="0"/>
              </a:rPr>
              <a:t>     +91 85113 91256</a:t>
            </a:r>
            <a:endParaRPr lang="en-US" dirty="0" smtClean="0">
              <a:solidFill>
                <a:srgbClr val="494949"/>
              </a:solidFill>
              <a:latin typeface="Roboto" panose="02000000000000000000" pitchFamily="2" charset="0"/>
              <a:ea typeface="Roboto" panose="02000000000000000000" pitchFamily="2" charset="0"/>
            </a:endParaRPr>
          </a:p>
          <a:p>
            <a:pPr fontAlgn="base"/>
            <a:endParaRPr lang="en-US" dirty="0" smtClean="0">
              <a:solidFill>
                <a:srgbClr val="494949"/>
              </a:solidFill>
              <a:latin typeface="Roboto" panose="02000000000000000000" pitchFamily="2" charset="0"/>
              <a:ea typeface="Roboto" panose="02000000000000000000" pitchFamily="2" charset="0"/>
            </a:endParaRPr>
          </a:p>
          <a:p>
            <a:pPr fontAlgn="base"/>
            <a:r>
              <a:rPr lang="en-US" sz="2000" b="1" dirty="0">
                <a:solidFill>
                  <a:srgbClr val="FBC52E"/>
                </a:solidFill>
                <a:latin typeface="Roboto" panose="02000000000000000000"/>
                <a:ea typeface="Roboto" panose="02000000000000000000" pitchFamily="2" charset="0"/>
                <a:cs typeface="Roboto" panose="02000000000000000000" pitchFamily="2" charset="0"/>
              </a:rPr>
              <a:t>Speakers: </a:t>
            </a:r>
            <a:endParaRPr lang="en-US" sz="2000" b="1" dirty="0" smtClean="0">
              <a:solidFill>
                <a:srgbClr val="FBC52E"/>
              </a:solidFill>
              <a:latin typeface="Roboto" panose="02000000000000000000"/>
              <a:ea typeface="Roboto" panose="02000000000000000000" pitchFamily="2" charset="0"/>
              <a:cs typeface="Roboto" panose="02000000000000000000" pitchFamily="2" charset="0"/>
            </a:endParaRPr>
          </a:p>
          <a:p>
            <a:pPr marL="285750" indent="-285750" fontAlgn="base">
              <a:buFont typeface="Wingdings" panose="05000000000000000000" pitchFamily="2" charset="2"/>
              <a:buChar char="q"/>
            </a:pPr>
            <a:r>
              <a:rPr lang="en-US" dirty="0" smtClean="0">
                <a:solidFill>
                  <a:srgbClr val="494949"/>
                </a:solidFill>
                <a:latin typeface="Roboto" panose="02000000000000000000" pitchFamily="2" charset="0"/>
                <a:ea typeface="Roboto" panose="02000000000000000000" pitchFamily="2" charset="0"/>
              </a:rPr>
              <a:t>Bhavik Prajapati (</a:t>
            </a:r>
            <a:r>
              <a:rPr lang="en-US" dirty="0" err="1" smtClean="0">
                <a:solidFill>
                  <a:srgbClr val="494949"/>
                </a:solidFill>
                <a:latin typeface="Roboto" panose="02000000000000000000" pitchFamily="2" charset="0"/>
                <a:ea typeface="Roboto" panose="02000000000000000000" pitchFamily="2" charset="0"/>
              </a:rPr>
              <a:t>IoT</a:t>
            </a:r>
            <a:r>
              <a:rPr lang="en-US" dirty="0" smtClean="0">
                <a:solidFill>
                  <a:srgbClr val="494949"/>
                </a:solidFill>
                <a:latin typeface="Roboto" panose="02000000000000000000" pitchFamily="2" charset="0"/>
                <a:ea typeface="Roboto" panose="02000000000000000000" pitchFamily="2" charset="0"/>
              </a:rPr>
              <a:t> Developer )</a:t>
            </a:r>
          </a:p>
          <a:p>
            <a:pPr fontAlgn="base"/>
            <a:r>
              <a:rPr lang="en-US" dirty="0">
                <a:solidFill>
                  <a:srgbClr val="494949"/>
                </a:solidFill>
                <a:latin typeface="Roboto" panose="02000000000000000000" pitchFamily="2" charset="0"/>
                <a:ea typeface="Roboto" panose="02000000000000000000" pitchFamily="2" charset="0"/>
              </a:rPr>
              <a:t> </a:t>
            </a:r>
            <a:r>
              <a:rPr lang="en-US" dirty="0" smtClean="0">
                <a:solidFill>
                  <a:srgbClr val="494949"/>
                </a:solidFill>
                <a:latin typeface="Roboto" panose="02000000000000000000" pitchFamily="2" charset="0"/>
                <a:ea typeface="Roboto" panose="02000000000000000000" pitchFamily="2" charset="0"/>
              </a:rPr>
              <a:t>    </a:t>
            </a:r>
            <a:r>
              <a:rPr lang="en-US" dirty="0" smtClean="0">
                <a:solidFill>
                  <a:srgbClr val="494949"/>
                </a:solidFill>
                <a:latin typeface="Roboto" panose="02000000000000000000" pitchFamily="2" charset="0"/>
                <a:ea typeface="Roboto" panose="02000000000000000000" pitchFamily="2" charset="0"/>
              </a:rPr>
              <a:t>+91 76984 47543</a:t>
            </a:r>
          </a:p>
          <a:p>
            <a:pPr fontAlgn="base"/>
            <a:endParaRPr lang="en-US" dirty="0">
              <a:solidFill>
                <a:srgbClr val="494949"/>
              </a:solidFill>
              <a:latin typeface="Roboto" panose="02000000000000000000" pitchFamily="2" charset="0"/>
              <a:ea typeface="Roboto" panose="02000000000000000000" pitchFamily="2" charset="0"/>
            </a:endParaRPr>
          </a:p>
          <a:p>
            <a:pPr marL="285750" indent="-285750" fontAlgn="base">
              <a:buFont typeface="Wingdings" panose="05000000000000000000" pitchFamily="2" charset="2"/>
              <a:buChar char="q"/>
            </a:pPr>
            <a:r>
              <a:rPr lang="en-US" dirty="0">
                <a:solidFill>
                  <a:srgbClr val="494949"/>
                </a:solidFill>
                <a:latin typeface="Roboto" panose="02000000000000000000" pitchFamily="2" charset="0"/>
                <a:ea typeface="Roboto" panose="02000000000000000000" pitchFamily="2" charset="0"/>
              </a:rPr>
              <a:t>Ankit Rana (</a:t>
            </a:r>
            <a:r>
              <a:rPr lang="en-US" dirty="0" err="1">
                <a:solidFill>
                  <a:srgbClr val="494949"/>
                </a:solidFill>
                <a:latin typeface="Roboto" panose="02000000000000000000" pitchFamily="2" charset="0"/>
                <a:ea typeface="Roboto" panose="02000000000000000000" pitchFamily="2" charset="0"/>
              </a:rPr>
              <a:t>IoT</a:t>
            </a:r>
            <a:r>
              <a:rPr lang="en-US" dirty="0">
                <a:solidFill>
                  <a:srgbClr val="494949"/>
                </a:solidFill>
                <a:latin typeface="Roboto" panose="02000000000000000000" pitchFamily="2" charset="0"/>
                <a:ea typeface="Roboto" panose="02000000000000000000" pitchFamily="2" charset="0"/>
              </a:rPr>
              <a:t> Developer)</a:t>
            </a:r>
            <a:endParaRPr lang="en-US" dirty="0" smtClean="0">
              <a:solidFill>
                <a:srgbClr val="494949"/>
              </a:solidFill>
              <a:latin typeface="Roboto" panose="02000000000000000000" pitchFamily="2" charset="0"/>
              <a:ea typeface="Roboto" panose="02000000000000000000" pitchFamily="2" charset="0"/>
            </a:endParaRPr>
          </a:p>
          <a:p>
            <a:pPr fontAlgn="base"/>
            <a:r>
              <a:rPr lang="en-US" dirty="0" smtClean="0">
                <a:solidFill>
                  <a:srgbClr val="494949"/>
                </a:solidFill>
                <a:latin typeface="Roboto" panose="02000000000000000000" pitchFamily="2" charset="0"/>
                <a:ea typeface="Roboto" panose="02000000000000000000" pitchFamily="2" charset="0"/>
              </a:rPr>
              <a:t>     +91 79845 75610</a:t>
            </a:r>
          </a:p>
          <a:p>
            <a:pPr fontAlgn="base"/>
            <a:endParaRPr lang="en-US" dirty="0">
              <a:solidFill>
                <a:srgbClr val="494949"/>
              </a:solidFill>
              <a:latin typeface="Roboto" panose="02000000000000000000" pitchFamily="2" charset="0"/>
              <a:ea typeface="Roboto" panose="02000000000000000000" pitchFamily="2" charset="0"/>
            </a:endParaRPr>
          </a:p>
          <a:p>
            <a:pPr marL="285750" indent="-285750" fontAlgn="base">
              <a:buFont typeface="Wingdings" panose="05000000000000000000" pitchFamily="2" charset="2"/>
              <a:buChar char="q"/>
            </a:pPr>
            <a:r>
              <a:rPr lang="en-US" dirty="0" smtClean="0">
                <a:solidFill>
                  <a:srgbClr val="494949"/>
                </a:solidFill>
                <a:latin typeface="Roboto" panose="02000000000000000000" pitchFamily="2" charset="0"/>
                <a:ea typeface="Roboto" panose="02000000000000000000" pitchFamily="2" charset="0"/>
              </a:rPr>
              <a:t>Tanuka Roychowdhury (</a:t>
            </a:r>
            <a:r>
              <a:rPr lang="en-US" dirty="0" err="1" smtClean="0">
                <a:solidFill>
                  <a:srgbClr val="494949"/>
                </a:solidFill>
                <a:latin typeface="Roboto" panose="02000000000000000000" pitchFamily="2" charset="0"/>
                <a:ea typeface="Roboto" panose="02000000000000000000" pitchFamily="2" charset="0"/>
              </a:rPr>
              <a:t>IoT</a:t>
            </a:r>
            <a:r>
              <a:rPr lang="en-US" dirty="0" smtClean="0">
                <a:solidFill>
                  <a:srgbClr val="494949"/>
                </a:solidFill>
                <a:latin typeface="Roboto" panose="02000000000000000000" pitchFamily="2" charset="0"/>
                <a:ea typeface="Roboto" panose="02000000000000000000" pitchFamily="2" charset="0"/>
              </a:rPr>
              <a:t> Developer)</a:t>
            </a:r>
          </a:p>
          <a:p>
            <a:pPr fontAlgn="base"/>
            <a:r>
              <a:rPr lang="en-US" dirty="0" smtClean="0">
                <a:solidFill>
                  <a:srgbClr val="494949"/>
                </a:solidFill>
                <a:latin typeface="Roboto" panose="02000000000000000000" pitchFamily="2" charset="0"/>
                <a:ea typeface="Roboto" panose="02000000000000000000" pitchFamily="2" charset="0"/>
              </a:rPr>
              <a:t>     +91 99250 63810</a:t>
            </a:r>
          </a:p>
          <a:p>
            <a:pPr fontAlgn="base"/>
            <a:r>
              <a:rPr lang="en-US" dirty="0" smtClean="0">
                <a:solidFill>
                  <a:srgbClr val="494949"/>
                </a:solidFill>
                <a:latin typeface="Roboto" panose="02000000000000000000" pitchFamily="2" charset="0"/>
                <a:ea typeface="Roboto" panose="02000000000000000000" pitchFamily="2" charset="0"/>
              </a:rPr>
              <a:t>     </a:t>
            </a:r>
          </a:p>
          <a:p>
            <a:pPr fontAlgn="base"/>
            <a:endParaRPr lang="en-US" dirty="0">
              <a:solidFill>
                <a:srgbClr val="494949"/>
              </a:solidFill>
              <a:latin typeface="Roboto" panose="02000000000000000000" pitchFamily="2" charset="0"/>
              <a:ea typeface="Roboto" panose="02000000000000000000" pitchFamily="2" charset="0"/>
            </a:endParaRPr>
          </a:p>
          <a:p>
            <a:pPr fontAlgn="base"/>
            <a:endParaRPr lang="en-US" dirty="0">
              <a:solidFill>
                <a:srgbClr val="494949"/>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04519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916" b="7862"/>
          <a:stretch/>
        </p:blipFill>
        <p:spPr>
          <a:xfrm>
            <a:off x="0" y="0"/>
            <a:ext cx="12192000" cy="6857999"/>
          </a:xfrm>
          <a:prstGeom prst="rect">
            <a:avLst/>
          </a:prstGeom>
        </p:spPr>
      </p:pic>
      <p:sp>
        <p:nvSpPr>
          <p:cNvPr id="5" name="Rectangle 4"/>
          <p:cNvSpPr/>
          <p:nvPr/>
        </p:nvSpPr>
        <p:spPr>
          <a:xfrm>
            <a:off x="0" y="0"/>
            <a:ext cx="12192000" cy="6858000"/>
          </a:xfrm>
          <a:prstGeom prst="rect">
            <a:avLst/>
          </a:prstGeom>
          <a:solidFill>
            <a:srgbClr val="4949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846827" y="2921169"/>
            <a:ext cx="4498347" cy="1015663"/>
          </a:xfrm>
          <a:prstGeom prst="rect">
            <a:avLst/>
          </a:prstGeom>
          <a:noFill/>
        </p:spPr>
        <p:txBody>
          <a:bodyPr wrap="none" rtlCol="0">
            <a:spAutoFit/>
          </a:bodyPr>
          <a:lstStyle/>
          <a:p>
            <a:r>
              <a:rPr lang="en-US" sz="6000" b="1" dirty="0">
                <a:solidFill>
                  <a:srgbClr val="FAC22B"/>
                </a:solidFill>
                <a:latin typeface="Roboto" panose="02000000000000000000" pitchFamily="2" charset="0"/>
                <a:ea typeface="Roboto" panose="02000000000000000000" pitchFamily="2" charset="0"/>
                <a:cs typeface="Roboto" panose="02000000000000000000" pitchFamily="2" charset="0"/>
              </a:rPr>
              <a:t>THANK YOU</a:t>
            </a:r>
            <a:endParaRPr lang="en-IN" sz="6000" b="1" dirty="0">
              <a:solidFill>
                <a:srgbClr val="FAC22B"/>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1"/>
          <p:cNvPicPr>
            <a:picLocks noChangeAspect="1"/>
          </p:cNvPicPr>
          <p:nvPr/>
        </p:nvPicPr>
        <p:blipFill>
          <a:blip r:embed="rId3"/>
          <a:stretch>
            <a:fillRect/>
          </a:stretch>
        </p:blipFill>
        <p:spPr>
          <a:xfrm>
            <a:off x="0" y="-1"/>
            <a:ext cx="12192000" cy="6858000"/>
          </a:xfrm>
          <a:prstGeom prst="rect">
            <a:avLst/>
          </a:prstGeom>
        </p:spPr>
      </p:pic>
    </p:spTree>
    <p:extLst>
      <p:ext uri="{BB962C8B-B14F-4D97-AF65-F5344CB8AC3E}">
        <p14:creationId xmlns:p14="http://schemas.microsoft.com/office/powerpoint/2010/main" val="3158180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451359"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History</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405752"/>
          </a:xfrm>
          <a:prstGeom prst="rect">
            <a:avLst/>
          </a:prstGeom>
          <a:noFill/>
        </p:spPr>
        <p:txBody>
          <a:bodyPr wrap="square" rtlCol="0">
            <a:spAutoFit/>
          </a:bodyPr>
          <a:lstStyle/>
          <a:p>
            <a:pPr>
              <a:lnSpc>
                <a:spcPct val="125000"/>
              </a:lnSpc>
            </a:pPr>
            <a:endParaRPr lang="en-US" dirty="0">
              <a:solidFill>
                <a:schemeClr val="accent2">
                  <a:lumMod val="75000"/>
                </a:schemeClr>
              </a:solidFill>
              <a:latin typeface="Roboto" panose="02000000000000000000"/>
              <a:ea typeface="Roboto" panose="02000000000000000000" pitchFamily="2" charset="0"/>
              <a:cs typeface="Roboto" panose="02000000000000000000" pitchFamily="2" charset="0"/>
            </a:endParaRPr>
          </a:p>
        </p:txBody>
      </p:sp>
      <p:graphicFrame>
        <p:nvGraphicFramePr>
          <p:cNvPr id="6" name="Content Placeholder 20"/>
          <p:cNvGraphicFramePr>
            <a:graphicFrameLocks noGrp="1"/>
          </p:cNvGraphicFramePr>
          <p:nvPr>
            <p:ph idx="1"/>
            <p:extLst>
              <p:ext uri="{D42A27DB-BD31-4B8C-83A1-F6EECF244321}">
                <p14:modId xmlns:p14="http://schemas.microsoft.com/office/powerpoint/2010/main" val="2076881072"/>
              </p:ext>
            </p:extLst>
          </p:nvPr>
        </p:nvGraphicFramePr>
        <p:xfrm>
          <a:off x="838200" y="1268963"/>
          <a:ext cx="10647784" cy="490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12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30523" y="453572"/>
            <a:ext cx="1451359"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History</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p:cNvSpPr txBox="1"/>
          <p:nvPr/>
        </p:nvSpPr>
        <p:spPr>
          <a:xfrm>
            <a:off x="514352" y="1241572"/>
            <a:ext cx="8513738" cy="3693319"/>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rPr>
              <a:t>The term Internet of Things is 16 years old. But the actual idea of connected devices had been around longer, at least since the 70s. Back then, the idea was often called “embedded internet” or “pervasive computing</a:t>
            </a:r>
            <a:r>
              <a:rPr lang="en-US" dirty="0" smtClean="0">
                <a:solidFill>
                  <a:srgbClr val="494949"/>
                </a:solidFill>
                <a:latin typeface="Roboto" panose="02000000000000000000" pitchFamily="2" charset="0"/>
                <a:ea typeface="Roboto" panose="02000000000000000000" pitchFamily="2" charset="0"/>
              </a:rPr>
              <a:t>”.</a:t>
            </a:r>
          </a:p>
          <a:p>
            <a:pPr fontAlgn="base"/>
            <a:r>
              <a:rPr lang="en-US" dirty="0" smtClean="0">
                <a:solidFill>
                  <a:srgbClr val="494949"/>
                </a:solidFill>
                <a:latin typeface="Roboto" panose="02000000000000000000" pitchFamily="2" charset="0"/>
                <a:ea typeface="Roboto" panose="02000000000000000000" pitchFamily="2" charset="0"/>
              </a:rPr>
              <a:t> </a:t>
            </a:r>
          </a:p>
          <a:p>
            <a:pPr marL="285750" indent="-285750" fontAlgn="base">
              <a:buFont typeface="Arial" panose="020B0604020202020204" pitchFamily="34" charset="0"/>
              <a:buChar char="•"/>
            </a:pPr>
            <a:r>
              <a:rPr lang="en-US" dirty="0" smtClean="0">
                <a:solidFill>
                  <a:srgbClr val="494949"/>
                </a:solidFill>
                <a:latin typeface="Roboto" panose="02000000000000000000" pitchFamily="2" charset="0"/>
                <a:ea typeface="Roboto" panose="02000000000000000000" pitchFamily="2" charset="0"/>
              </a:rPr>
              <a:t>But </a:t>
            </a:r>
            <a:r>
              <a:rPr lang="en-US" dirty="0">
                <a:solidFill>
                  <a:srgbClr val="494949"/>
                </a:solidFill>
                <a:latin typeface="Roboto" panose="02000000000000000000" pitchFamily="2" charset="0"/>
                <a:ea typeface="Roboto" panose="02000000000000000000" pitchFamily="2" charset="0"/>
              </a:rPr>
              <a:t>the actual term “Internet of Things” was coined by </a:t>
            </a:r>
            <a:r>
              <a:rPr lang="en-US" dirty="0">
                <a:solidFill>
                  <a:srgbClr val="494949"/>
                </a:solidFill>
                <a:latin typeface="Roboto" panose="02000000000000000000" pitchFamily="2" charset="0"/>
                <a:ea typeface="Roboto" panose="02000000000000000000" pitchFamily="2" charset="0"/>
                <a:hlinkClick r:id="rId2"/>
              </a:rPr>
              <a:t>Kevin Ashton</a:t>
            </a:r>
            <a:r>
              <a:rPr lang="en-US" dirty="0">
                <a:solidFill>
                  <a:srgbClr val="494949"/>
                </a:solidFill>
                <a:latin typeface="Roboto" panose="02000000000000000000" pitchFamily="2" charset="0"/>
                <a:ea typeface="Roboto" panose="02000000000000000000" pitchFamily="2" charset="0"/>
              </a:rPr>
              <a:t> in 1999 during his work at </a:t>
            </a:r>
            <a:r>
              <a:rPr lang="en-US" dirty="0" err="1" smtClean="0">
                <a:solidFill>
                  <a:srgbClr val="494949"/>
                </a:solidFill>
                <a:latin typeface="Roboto" panose="02000000000000000000" pitchFamily="2" charset="0"/>
                <a:ea typeface="Roboto" panose="02000000000000000000" pitchFamily="2" charset="0"/>
              </a:rPr>
              <a:t>Procter&amp;Gamble</a:t>
            </a:r>
            <a:r>
              <a:rPr lang="en-US" dirty="0">
                <a:solidFill>
                  <a:srgbClr val="494949"/>
                </a:solidFill>
                <a:latin typeface="Roboto" panose="02000000000000000000" pitchFamily="2" charset="0"/>
                <a:ea typeface="Roboto" panose="02000000000000000000" pitchFamily="2" charset="0"/>
              </a:rPr>
              <a:t>. Ashton who was working in supply chain optimization, </a:t>
            </a:r>
            <a:r>
              <a:rPr lang="en-US" dirty="0">
                <a:solidFill>
                  <a:srgbClr val="0070C0"/>
                </a:solidFill>
                <a:latin typeface="Roboto" panose="02000000000000000000" pitchFamily="2" charset="0"/>
                <a:ea typeface="Roboto" panose="02000000000000000000" pitchFamily="2" charset="0"/>
              </a:rPr>
              <a:t>wanted to attract senior management’s attention to a new exciting technology called RFID. Because the internet was the hottest new trend in 1999 and because it somehow made sense, he called his presentation “Internet of Things</a:t>
            </a:r>
            <a:r>
              <a:rPr lang="en-US" dirty="0" smtClean="0">
                <a:solidFill>
                  <a:srgbClr val="0070C0"/>
                </a:solidFill>
                <a:latin typeface="Roboto" panose="02000000000000000000" pitchFamily="2" charset="0"/>
                <a:ea typeface="Roboto" panose="02000000000000000000" pitchFamily="2" charset="0"/>
              </a:rPr>
              <a:t>”.</a:t>
            </a:r>
          </a:p>
          <a:p>
            <a:pPr fontAlgn="base"/>
            <a:endParaRPr lang="en-US" dirty="0">
              <a:solidFill>
                <a:srgbClr val="494949"/>
              </a:solidFill>
              <a:latin typeface="Roboto" panose="02000000000000000000" pitchFamily="2" charset="0"/>
              <a:ea typeface="Roboto" panose="02000000000000000000" pitchFamily="2" charset="0"/>
            </a:endParaRPr>
          </a:p>
          <a:p>
            <a:pPr marL="285750" indent="-285750" fontAlgn="base">
              <a:buFont typeface="Arial" panose="020B0604020202020204" pitchFamily="34" charset="0"/>
              <a:buChar char="•"/>
            </a:pPr>
            <a:r>
              <a:rPr lang="en-US" dirty="0">
                <a:solidFill>
                  <a:srgbClr val="494949"/>
                </a:solidFill>
                <a:latin typeface="Roboto" panose="02000000000000000000" pitchFamily="2" charset="0"/>
                <a:ea typeface="Roboto" panose="02000000000000000000" pitchFamily="2" charset="0"/>
              </a:rPr>
              <a:t>Even though Kevin grabbed the interest of some P&amp;G executives, the term Internet of Things did not get widespread attention for the next 10 years.</a:t>
            </a:r>
          </a:p>
        </p:txBody>
      </p:sp>
      <p:sp>
        <p:nvSpPr>
          <p:cNvPr id="11" name="TextBox 10"/>
          <p:cNvSpPr txBox="1"/>
          <p:nvPr/>
        </p:nvSpPr>
        <p:spPr>
          <a:xfrm>
            <a:off x="13874842" y="5103088"/>
            <a:ext cx="8513738" cy="369332"/>
          </a:xfrm>
          <a:prstGeom prst="rect">
            <a:avLst/>
          </a:prstGeom>
          <a:noFill/>
        </p:spPr>
        <p:txBody>
          <a:bodyPr wrap="square" rtlCol="0">
            <a:spAutoFit/>
          </a:bodyPr>
          <a:lstStyle/>
          <a:p>
            <a:pPr marL="285750" indent="-285750" fontAlgn="base">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sp>
        <p:nvSpPr>
          <p:cNvPr id="9" name="Rectangle 5"/>
          <p:cNvSpPr>
            <a:spLocks noChangeArrowheads="1"/>
          </p:cNvSpPr>
          <p:nvPr/>
        </p:nvSpPr>
        <p:spPr bwMode="auto">
          <a:xfrm>
            <a:off x="9370990" y="3066893"/>
            <a:ext cx="8001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152352"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Open Sans"/>
              </a:rPr>
              <a:t/>
            </a:r>
            <a:br>
              <a:rPr kumimoji="0" lang="en-US" altLang="en-US" sz="900" b="0" i="0" u="none" strike="noStrike" cap="none" normalizeH="0" baseline="0" dirty="0" smtClean="0">
                <a:ln>
                  <a:noFill/>
                </a:ln>
                <a:solidFill>
                  <a:srgbClr val="000000"/>
                </a:solidFill>
                <a:effectLst/>
                <a:latin typeface="Open Sans"/>
              </a:rPr>
            </a:br>
            <a:r>
              <a:rPr kumimoji="0" lang="en-US" altLang="en-US" sz="900" b="0" i="0" u="none" strike="noStrike" cap="none" normalizeH="0" baseline="0" dirty="0" smtClean="0">
                <a:ln>
                  <a:noFill/>
                </a:ln>
                <a:solidFill>
                  <a:srgbClr val="000000"/>
                </a:solidFill>
                <a:effectLst/>
                <a:latin typeface="Open Sans"/>
              </a:rPr>
              <a:t>  </a:t>
            </a:r>
            <a:r>
              <a:rPr kumimoji="0" lang="en-US" altLang="en-US" sz="4500" b="0" i="0" u="none" strike="noStrike" cap="none" normalizeH="0" baseline="0" dirty="0" smtClean="0">
                <a:ln>
                  <a:noFill/>
                </a:ln>
                <a:solidFill>
                  <a:srgbClr val="000000"/>
                </a:solidFill>
                <a:effectLst/>
                <a:latin typeface="Open Sans"/>
              </a:rPr>
              <a:t> </a:t>
            </a:r>
            <a:r>
              <a:rPr kumimoji="0" lang="en-US" altLang="en-US" sz="900" b="0" i="0" u="none" strike="noStrike" cap="none" normalizeH="0" baseline="0" dirty="0" smtClean="0">
                <a:ln>
                  <a:noFill/>
                </a:ln>
                <a:solidFill>
                  <a:srgbClr val="000000"/>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888888"/>
                </a:solidFill>
                <a:effectLst/>
                <a:latin typeface="Open Sans"/>
              </a:rPr>
              <a:t>Kevin Ashton, inventor of the Internet of Things</a:t>
            </a:r>
            <a:endParaRPr kumimoji="0" lang="en-US" altLang="en-US" sz="900" b="0" i="0" u="none" strike="noStrike" cap="none" normalizeH="0" baseline="0" dirty="0" smtClean="0">
              <a:ln>
                <a:noFill/>
              </a:ln>
              <a:solidFill>
                <a:srgbClr val="00000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endParaRPr kumimoji="0" lang="en-US" altLang="en-US" sz="900" b="0" i="0" u="none" strike="noStrike" cap="none" normalizeH="0" baseline="0" dirty="0" smtClean="0">
              <a:ln>
                <a:noFill/>
              </a:ln>
              <a:solidFill>
                <a:srgbClr val="000000"/>
              </a:solidFill>
              <a:effectLst/>
              <a:latin typeface="Open Sans"/>
            </a:endParaRPr>
          </a:p>
        </p:txBody>
      </p:sp>
      <p:pic>
        <p:nvPicPr>
          <p:cNvPr id="1030" name="Picture 6" descr="Kevin Ash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990" y="1284450"/>
            <a:ext cx="2224662" cy="17563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061895" y="6581001"/>
            <a:ext cx="4130105" cy="276999"/>
          </a:xfrm>
          <a:prstGeom prst="rect">
            <a:avLst/>
          </a:prstGeom>
        </p:spPr>
        <p:txBody>
          <a:bodyPr wrap="none">
            <a:spAutoFit/>
          </a:bodyPr>
          <a:lstStyle/>
          <a:p>
            <a:r>
              <a:rPr lang="en-IN" sz="1200" dirty="0" smtClean="0">
                <a:solidFill>
                  <a:srgbClr val="0070C0"/>
                </a:solidFill>
              </a:rPr>
              <a:t>Sources: https</a:t>
            </a:r>
            <a:r>
              <a:rPr lang="en-IN" sz="1200" dirty="0">
                <a:solidFill>
                  <a:srgbClr val="0070C0"/>
                </a:solidFill>
              </a:rPr>
              <a:t>://iot-analytics.com/internet-of-things-definition/</a:t>
            </a:r>
          </a:p>
        </p:txBody>
      </p:sp>
    </p:spTree>
    <p:extLst>
      <p:ext uri="{BB962C8B-B14F-4D97-AF65-F5344CB8AC3E}">
        <p14:creationId xmlns:p14="http://schemas.microsoft.com/office/powerpoint/2010/main" val="754494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213794"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Why?</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5"/>
          <p:cNvSpPr txBox="1"/>
          <p:nvPr/>
        </p:nvSpPr>
        <p:spPr>
          <a:xfrm>
            <a:off x="514895" y="1541417"/>
            <a:ext cx="5295062" cy="2169825"/>
          </a:xfrm>
          <a:prstGeom prst="rect">
            <a:avLst/>
          </a:prstGeom>
          <a:noFill/>
        </p:spPr>
        <p:txBody>
          <a:bodyPr wrap="square" rtlCol="0">
            <a:spAutoFit/>
          </a:bodyPr>
          <a:lstStyle/>
          <a:p>
            <a:pPr marL="285750" indent="-285750">
              <a:lnSpc>
                <a:spcPct val="125000"/>
              </a:lnSpc>
              <a:buClr>
                <a:srgbClr val="FBC52E"/>
              </a:buClr>
              <a:buFont typeface="Arial" panose="020B0604020202020204" pitchFamily="34" charset="0"/>
              <a:buChar char="•"/>
            </a:pPr>
            <a:r>
              <a:rPr lang="en-US" dirty="0">
                <a:solidFill>
                  <a:srgbClr val="494949"/>
                </a:solidFill>
                <a:latin typeface="Roboto" panose="02000000000000000000"/>
                <a:ea typeface="Roboto" panose="02000000000000000000" pitchFamily="2" charset="0"/>
                <a:cs typeface="Roboto" panose="02000000000000000000" pitchFamily="2" charset="0"/>
              </a:rPr>
              <a:t>Why do we need </a:t>
            </a:r>
            <a:r>
              <a:rPr lang="en-US" dirty="0" err="1" smtClean="0">
                <a:solidFill>
                  <a:srgbClr val="494949"/>
                </a:solidFill>
                <a:latin typeface="Roboto" panose="02000000000000000000"/>
                <a:ea typeface="Roboto" panose="02000000000000000000" pitchFamily="2" charset="0"/>
                <a:cs typeface="Roboto" panose="02000000000000000000" pitchFamily="2" charset="0"/>
              </a:rPr>
              <a:t>IoT</a:t>
            </a:r>
            <a:r>
              <a:rPr lang="en-US" dirty="0" smtClean="0">
                <a:solidFill>
                  <a:srgbClr val="494949"/>
                </a:solidFill>
                <a:latin typeface="Roboto" panose="02000000000000000000"/>
                <a:ea typeface="Roboto" panose="02000000000000000000" pitchFamily="2" charset="0"/>
                <a:cs typeface="Roboto" panose="02000000000000000000" pitchFamily="2" charset="0"/>
              </a:rPr>
              <a:t> ?</a:t>
            </a:r>
            <a:endParaRPr lang="en-US" dirty="0">
              <a:solidFill>
                <a:srgbClr val="494949"/>
              </a:solidFill>
              <a:latin typeface="Roboto" panose="02000000000000000000"/>
              <a:ea typeface="Roboto" panose="02000000000000000000" pitchFamily="2" charset="0"/>
              <a:cs typeface="Roboto" panose="02000000000000000000" pitchFamily="2" charset="0"/>
            </a:endParaRPr>
          </a:p>
          <a:p>
            <a:pPr marL="742950" lvl="1" indent="-285750">
              <a:lnSpc>
                <a:spcPct val="125000"/>
              </a:lnSpc>
              <a:buClr>
                <a:srgbClr val="FBC52E"/>
              </a:buClr>
              <a:buFont typeface="Courier New" panose="02070309020205020404" pitchFamily="49" charset="0"/>
              <a:buChar char="o"/>
            </a:pPr>
            <a:r>
              <a:rPr lang="en-US" dirty="0">
                <a:solidFill>
                  <a:srgbClr val="494949"/>
                </a:solidFill>
                <a:latin typeface="Roboto" panose="02000000000000000000"/>
                <a:ea typeface="Roboto" panose="02000000000000000000" pitchFamily="2" charset="0"/>
                <a:cs typeface="Roboto" panose="02000000000000000000" pitchFamily="2" charset="0"/>
              </a:rPr>
              <a:t>To control stuffs around us</a:t>
            </a:r>
          </a:p>
          <a:p>
            <a:pPr marL="742950" lvl="1" indent="-285750">
              <a:lnSpc>
                <a:spcPct val="125000"/>
              </a:lnSpc>
              <a:buClr>
                <a:srgbClr val="FBC52E"/>
              </a:buClr>
              <a:buFont typeface="Courier New" panose="02070309020205020404" pitchFamily="49" charset="0"/>
              <a:buChar char="o"/>
            </a:pPr>
            <a:r>
              <a:rPr lang="en-US" dirty="0">
                <a:solidFill>
                  <a:srgbClr val="494949"/>
                </a:solidFill>
                <a:latin typeface="Roboto" panose="02000000000000000000"/>
                <a:ea typeface="Roboto" panose="02000000000000000000" pitchFamily="2" charset="0"/>
                <a:cs typeface="Roboto" panose="02000000000000000000" pitchFamily="2" charset="0"/>
              </a:rPr>
              <a:t>To bring automation</a:t>
            </a:r>
          </a:p>
          <a:p>
            <a:pPr marL="742950" lvl="1" indent="-285750">
              <a:lnSpc>
                <a:spcPct val="125000"/>
              </a:lnSpc>
              <a:buClr>
                <a:srgbClr val="FBC52E"/>
              </a:buClr>
              <a:buFont typeface="Courier New" panose="02070309020205020404" pitchFamily="49" charset="0"/>
              <a:buChar char="o"/>
            </a:pPr>
            <a:r>
              <a:rPr lang="en-US" dirty="0">
                <a:solidFill>
                  <a:srgbClr val="494949"/>
                </a:solidFill>
                <a:latin typeface="Roboto" panose="02000000000000000000"/>
                <a:ea typeface="Roboto" panose="02000000000000000000" pitchFamily="2" charset="0"/>
                <a:cs typeface="Roboto" panose="02000000000000000000" pitchFamily="2" charset="0"/>
              </a:rPr>
              <a:t>To save money and power consumption</a:t>
            </a:r>
          </a:p>
          <a:p>
            <a:pPr marL="742950" lvl="1" indent="-285750">
              <a:lnSpc>
                <a:spcPct val="125000"/>
              </a:lnSpc>
              <a:buClr>
                <a:srgbClr val="FBC52E"/>
              </a:buClr>
              <a:buFont typeface="Courier New" panose="02070309020205020404" pitchFamily="49" charset="0"/>
              <a:buChar char="o"/>
            </a:pPr>
            <a:r>
              <a:rPr lang="en-US" dirty="0">
                <a:solidFill>
                  <a:srgbClr val="494949"/>
                </a:solidFill>
                <a:latin typeface="Roboto" panose="02000000000000000000"/>
                <a:ea typeface="Roboto" panose="02000000000000000000" pitchFamily="2" charset="0"/>
                <a:cs typeface="Roboto" panose="02000000000000000000" pitchFamily="2" charset="0"/>
              </a:rPr>
              <a:t>To make our daily life faster and easier</a:t>
            </a:r>
          </a:p>
          <a:p>
            <a:pPr marL="742950" lvl="1" indent="-285750">
              <a:lnSpc>
                <a:spcPct val="125000"/>
              </a:lnSpc>
              <a:buClr>
                <a:srgbClr val="FBC52E"/>
              </a:buClr>
              <a:buFont typeface="Courier New" panose="02070309020205020404" pitchFamily="49" charset="0"/>
              <a:buChar char="o"/>
            </a:pPr>
            <a:r>
              <a:rPr lang="en-US" dirty="0">
                <a:solidFill>
                  <a:srgbClr val="494949"/>
                </a:solidFill>
                <a:latin typeface="Roboto" panose="02000000000000000000"/>
                <a:ea typeface="Roboto" panose="02000000000000000000" pitchFamily="2" charset="0"/>
                <a:cs typeface="Roboto" panose="02000000000000000000" pitchFamily="2" charset="0"/>
              </a:rPr>
              <a:t>To monitor anything  from anywhere</a:t>
            </a:r>
          </a:p>
        </p:txBody>
      </p:sp>
      <p:sp>
        <p:nvSpPr>
          <p:cNvPr id="3" name="Rectangle 2"/>
          <p:cNvSpPr/>
          <p:nvPr/>
        </p:nvSpPr>
        <p:spPr>
          <a:xfrm>
            <a:off x="6429107" y="6457890"/>
            <a:ext cx="6096000" cy="400110"/>
          </a:xfrm>
          <a:prstGeom prst="rect">
            <a:avLst/>
          </a:prstGeom>
        </p:spPr>
        <p:txBody>
          <a:bodyPr>
            <a:spAutoFit/>
          </a:bodyPr>
          <a:lstStyle/>
          <a:p>
            <a:r>
              <a:rPr lang="en-US" sz="1000" dirty="0" smtClean="0">
                <a:solidFill>
                  <a:srgbClr val="0070C0"/>
                </a:solidFill>
              </a:rPr>
              <a:t>Image from https</a:t>
            </a:r>
            <a:r>
              <a:rPr lang="en-US" sz="1000" dirty="0">
                <a:solidFill>
                  <a:srgbClr val="0070C0"/>
                </a:solidFill>
              </a:rPr>
              <a:t>://www.thedrum.com/opinion/2017/01/05/the-internet-things-presents-new-challenges-marketers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107" y="1541417"/>
            <a:ext cx="3733201" cy="2700349"/>
          </a:xfrm>
          <a:prstGeom prst="rect">
            <a:avLst/>
          </a:prstGeom>
        </p:spPr>
      </p:pic>
    </p:spTree>
    <p:extLst>
      <p:ext uri="{BB962C8B-B14F-4D97-AF65-F5344CB8AC3E}">
        <p14:creationId xmlns:p14="http://schemas.microsoft.com/office/powerpoint/2010/main" val="1306385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6761018" cy="646331"/>
          </a:xfrm>
          <a:prstGeom prst="rect">
            <a:avLst/>
          </a:prstGeom>
          <a:noFill/>
        </p:spPr>
        <p:txBody>
          <a:bodyPr wrap="none" rtlCol="0">
            <a:spAutoFit/>
          </a:bodyPr>
          <a:lstStyle/>
          <a:p>
            <a:r>
              <a:rPr lang="en-US"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A full fledged solution to our problem</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405752"/>
          </a:xfrm>
          <a:prstGeom prst="rect">
            <a:avLst/>
          </a:prstGeom>
          <a:noFill/>
        </p:spPr>
        <p:txBody>
          <a:bodyPr wrap="square" rtlCol="0">
            <a:spAutoFit/>
          </a:bodyPr>
          <a:lstStyle/>
          <a:p>
            <a:pPr>
              <a:lnSpc>
                <a:spcPct val="125000"/>
              </a:lnSpc>
            </a:pPr>
            <a:endParaRPr lang="en-US" dirty="0">
              <a:solidFill>
                <a:schemeClr val="accent2">
                  <a:lumMod val="75000"/>
                </a:schemeClr>
              </a:solidFill>
              <a:latin typeface="Roboto" panose="02000000000000000000"/>
              <a:ea typeface="Roboto" panose="02000000000000000000" pitchFamily="2" charset="0"/>
              <a:cs typeface="Roboto" panose="02000000000000000000" pitchFamily="2" charset="0"/>
            </a:endParaRP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9828997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058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1153008" cy="646331"/>
          </a:xfrm>
          <a:prstGeom prst="rect">
            <a:avLst/>
          </a:prstGeom>
          <a:noFill/>
        </p:spPr>
        <p:txBody>
          <a:bodyPr wrap="none" rtlCol="0">
            <a:spAutoFit/>
          </a:bodyPr>
          <a:lstStyle/>
          <a:p>
            <a:r>
              <a:rPr lang="en-IN" sz="3600" b="1" dirty="0" smtClean="0">
                <a:solidFill>
                  <a:srgbClr val="494949"/>
                </a:solidFill>
                <a:latin typeface="Roboto" panose="02000000000000000000" pitchFamily="2" charset="0"/>
                <a:ea typeface="Roboto" panose="02000000000000000000" pitchFamily="2" charset="0"/>
                <a:cs typeface="Roboto" panose="02000000000000000000" pitchFamily="2" charset="0"/>
              </a:rPr>
              <a:t>How?</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405752"/>
          </a:xfrm>
          <a:prstGeom prst="rect">
            <a:avLst/>
          </a:prstGeom>
          <a:noFill/>
        </p:spPr>
        <p:txBody>
          <a:bodyPr wrap="square" rtlCol="0">
            <a:spAutoFit/>
          </a:bodyPr>
          <a:lstStyle/>
          <a:p>
            <a:pPr>
              <a:lnSpc>
                <a:spcPct val="125000"/>
              </a:lnSpc>
            </a:pPr>
            <a:endParaRPr lang="en-US" dirty="0">
              <a:solidFill>
                <a:schemeClr val="accent2">
                  <a:lumMod val="75000"/>
                </a:schemeClr>
              </a:solidFill>
              <a:latin typeface="Roboto" panose="02000000000000000000"/>
              <a:ea typeface="Roboto" panose="02000000000000000000" pitchFamily="2" charset="0"/>
              <a:cs typeface="Roboto" panose="02000000000000000000" pitchFamily="2"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114" y="849085"/>
            <a:ext cx="6879772" cy="5159830"/>
          </a:xfrm>
          <a:prstGeom prst="rect">
            <a:avLst/>
          </a:prstGeom>
        </p:spPr>
      </p:pic>
      <p:sp>
        <p:nvSpPr>
          <p:cNvPr id="7" name="Rectangle 6"/>
          <p:cNvSpPr/>
          <p:nvPr/>
        </p:nvSpPr>
        <p:spPr>
          <a:xfrm>
            <a:off x="10658207" y="6611779"/>
            <a:ext cx="2184957" cy="246221"/>
          </a:xfrm>
          <a:prstGeom prst="rect">
            <a:avLst/>
          </a:prstGeom>
        </p:spPr>
        <p:txBody>
          <a:bodyPr wrap="square">
            <a:spAutoFit/>
          </a:bodyPr>
          <a:lstStyle/>
          <a:p>
            <a:r>
              <a:rPr lang="en-US" sz="1000" smtClean="0">
                <a:solidFill>
                  <a:srgbClr val="0070C0"/>
                </a:solidFill>
              </a:rPr>
              <a:t>Image from </a:t>
            </a:r>
            <a:r>
              <a:rPr lang="en-IN" sz="1000" smtClean="0">
                <a:solidFill>
                  <a:srgbClr val="0070C0"/>
                </a:solidFill>
                <a:latin typeface="arial" panose="020B0604020202020204" pitchFamily="34" charset="0"/>
                <a:hlinkClick r:id="rId3"/>
              </a:rPr>
              <a:t>iotaudit.com</a:t>
            </a:r>
            <a:endParaRPr lang="en-IN" sz="1000" dirty="0">
              <a:solidFill>
                <a:srgbClr val="0070C0"/>
              </a:solidFill>
            </a:endParaRPr>
          </a:p>
        </p:txBody>
      </p:sp>
    </p:spTree>
    <p:extLst>
      <p:ext uri="{BB962C8B-B14F-4D97-AF65-F5344CB8AC3E}">
        <p14:creationId xmlns:p14="http://schemas.microsoft.com/office/powerpoint/2010/main" val="64800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14895" y="474561"/>
            <a:ext cx="0" cy="579176"/>
          </a:xfrm>
          <a:prstGeom prst="line">
            <a:avLst/>
          </a:prstGeom>
          <a:ln w="38100">
            <a:solidFill>
              <a:srgbClr val="FBC52E"/>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30523" y="453572"/>
            <a:ext cx="2903359" cy="646331"/>
          </a:xfrm>
          <a:prstGeom prst="rect">
            <a:avLst/>
          </a:prstGeom>
          <a:noFill/>
        </p:spPr>
        <p:txBody>
          <a:bodyPr wrap="none" rtlCol="0">
            <a:spAutoFit/>
          </a:bodyPr>
          <a:lstStyle/>
          <a:p>
            <a:r>
              <a:rPr lang="en-US" sz="3600" b="1" dirty="0">
                <a:solidFill>
                  <a:srgbClr val="494949"/>
                </a:solidFill>
                <a:latin typeface="Roboto" panose="02000000000000000000" pitchFamily="2" charset="0"/>
                <a:ea typeface="Roboto" panose="02000000000000000000" pitchFamily="2" charset="0"/>
                <a:cs typeface="Roboto" panose="02000000000000000000" pitchFamily="2" charset="0"/>
              </a:rPr>
              <a:t>IoT Architecture</a:t>
            </a:r>
            <a:endParaRPr lang="en-IN" sz="3600" b="1" dirty="0">
              <a:solidFill>
                <a:srgbClr val="494949"/>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p:cNvSpPr txBox="1"/>
          <p:nvPr/>
        </p:nvSpPr>
        <p:spPr>
          <a:xfrm>
            <a:off x="514351" y="1541417"/>
            <a:ext cx="11163299" cy="405752"/>
          </a:xfrm>
          <a:prstGeom prst="rect">
            <a:avLst/>
          </a:prstGeom>
          <a:noFill/>
        </p:spPr>
        <p:txBody>
          <a:bodyPr wrap="square" rtlCol="0">
            <a:spAutoFit/>
          </a:bodyPr>
          <a:lstStyle/>
          <a:p>
            <a:pPr>
              <a:lnSpc>
                <a:spcPct val="125000"/>
              </a:lnSpc>
            </a:pPr>
            <a:endParaRPr lang="en-US" dirty="0">
              <a:solidFill>
                <a:schemeClr val="accent2">
                  <a:lumMod val="75000"/>
                </a:schemeClr>
              </a:solidFill>
              <a:latin typeface="Roboto" panose="02000000000000000000"/>
              <a:ea typeface="Roboto" panose="02000000000000000000" pitchFamily="2" charset="0"/>
              <a:cs typeface="Roboto" panose="02000000000000000000" pitchFamily="2" charset="0"/>
            </a:endParaRP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23734913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3">
            <a:extLst>
              <a:ext uri="{FF2B5EF4-FFF2-40B4-BE49-F238E27FC236}">
                <a16:creationId xmlns="" xmlns:a16="http://schemas.microsoft.com/office/drawing/2014/main" id="{D4DD6E26-59FB-F742-80D1-41E203F94237}"/>
              </a:ext>
            </a:extLst>
          </p:cNvPr>
          <p:cNvPicPr>
            <a:picLocks noChangeAspect="1"/>
          </p:cNvPicPr>
          <p:nvPr/>
        </p:nvPicPr>
        <p:blipFill rotWithShape="1">
          <a:blip r:embed="rId7"/>
          <a:srcRect t="20793"/>
          <a:stretch/>
        </p:blipFill>
        <p:spPr>
          <a:xfrm>
            <a:off x="2068361" y="2080727"/>
            <a:ext cx="8055278" cy="3841134"/>
          </a:xfrm>
          <a:prstGeom prst="rect">
            <a:avLst/>
          </a:prstGeom>
        </p:spPr>
      </p:pic>
      <p:sp>
        <p:nvSpPr>
          <p:cNvPr id="10" name="Rectangle 9"/>
          <p:cNvSpPr/>
          <p:nvPr/>
        </p:nvSpPr>
        <p:spPr>
          <a:xfrm>
            <a:off x="7528853" y="6611779"/>
            <a:ext cx="6096000" cy="246221"/>
          </a:xfrm>
          <a:prstGeom prst="rect">
            <a:avLst/>
          </a:prstGeom>
        </p:spPr>
        <p:txBody>
          <a:bodyPr>
            <a:spAutoFit/>
          </a:bodyPr>
          <a:lstStyle/>
          <a:p>
            <a:r>
              <a:rPr lang="en-US" sz="1000" dirty="0" smtClean="0">
                <a:solidFill>
                  <a:srgbClr val="0070C0"/>
                </a:solidFill>
              </a:rPr>
              <a:t>Image from </a:t>
            </a:r>
            <a:r>
              <a:rPr lang="en-IN" sz="1000" dirty="0">
                <a:solidFill>
                  <a:srgbClr val="0070C0"/>
                </a:solidFill>
              </a:rPr>
              <a:t>https://itviconsultants.com/iot-data-analysis-may-require-hybrid-approach/</a:t>
            </a:r>
            <a:endParaRPr lang="en-IN" sz="1000" dirty="0">
              <a:solidFill>
                <a:srgbClr val="0070C0"/>
              </a:solidFill>
            </a:endParaRPr>
          </a:p>
        </p:txBody>
      </p:sp>
    </p:spTree>
    <p:extLst>
      <p:ext uri="{BB962C8B-B14F-4D97-AF65-F5344CB8AC3E}">
        <p14:creationId xmlns:p14="http://schemas.microsoft.com/office/powerpoint/2010/main" val="2086522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TotalTime>
  <Words>977</Words>
  <Application>Microsoft Office PowerPoint</Application>
  <PresentationFormat>Widescreen</PresentationFormat>
  <Paragraphs>248</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MS Gothic</vt:lpstr>
      <vt:lpstr>Arial</vt:lpstr>
      <vt:lpstr>Arial</vt:lpstr>
      <vt:lpstr>Calibri</vt:lpstr>
      <vt:lpstr>Calibri Light</vt:lpstr>
      <vt:lpstr>Courier New</vt:lpstr>
      <vt:lpstr>Open Sans</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Tanuka Choudhary</dc:creator>
  <cp:lastModifiedBy>Bhavik Prajapati</cp:lastModifiedBy>
  <cp:revision>159</cp:revision>
  <dcterms:created xsi:type="dcterms:W3CDTF">2019-01-28T13:05:01Z</dcterms:created>
  <dcterms:modified xsi:type="dcterms:W3CDTF">2019-02-13T05:18:47Z</dcterms:modified>
</cp:coreProperties>
</file>